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-11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7BAD68-3E68-4181-91D4-424ADE30A8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WEBP Applets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7D545-0288-49BA-B1C2-31D29567E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0482D-1F44-4076-B8D8-C0F4DC354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4BDE-6A21-4D6D-B1FC-7B9CB1EA6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81E2D-C40E-413C-AE68-0BEF511CC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BACEF-A489-4992-9665-7AA00E40B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A5162-02B4-47DF-A590-7F90D1267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F07A7-E631-4356-A296-EE5B2BDB0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7B8E-CF20-40FB-A6FD-07BCC1DD0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8F98-4A3F-401A-A412-C6780A8C4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833E3-163C-4D1E-836A-00CA2DA1C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WEBP Applets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4DDE3-6696-4ED2-BDEA-D13CCC11D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 smtClean="0"/>
              <a:t>WEBP Applets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EC6A11A-67F5-4473-884A-3B1B335C3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1599-F2FE-4E55-8AFB-745B631C2C1F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Java applets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Jim Briggs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75CB-D909-4EAD-8FB1-A9739827AEE4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an applet?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Runs on the client</a:t>
            </a:r>
          </a:p>
          <a:p>
            <a:pPr>
              <a:lnSpc>
                <a:spcPct val="80000"/>
              </a:lnSpc>
            </a:pPr>
            <a:r>
              <a:rPr lang="en-GB" sz="2800"/>
              <a:t>Needs browser…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with JVM embedded (old style)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that uses Java plug-in (new style)</a:t>
            </a:r>
          </a:p>
          <a:p>
            <a:pPr>
              <a:lnSpc>
                <a:spcPct val="80000"/>
              </a:lnSpc>
            </a:pPr>
            <a:r>
              <a:rPr lang="en-GB" sz="2800"/>
              <a:t>More sophisticated user interface than is possible with HTML (even with JavaScript and CSS)</a:t>
            </a:r>
          </a:p>
          <a:p>
            <a:pPr>
              <a:lnSpc>
                <a:spcPct val="80000"/>
              </a:lnSpc>
            </a:pPr>
            <a:r>
              <a:rPr lang="en-GB" sz="2800"/>
              <a:t>Full-power GUI</a:t>
            </a:r>
          </a:p>
          <a:p>
            <a:pPr>
              <a:lnSpc>
                <a:spcPct val="80000"/>
              </a:lnSpc>
            </a:pPr>
            <a:r>
              <a:rPr lang="en-GB" sz="2800"/>
              <a:t>Applet launched from within an HTML page</a:t>
            </a:r>
          </a:p>
          <a:p>
            <a:pPr>
              <a:lnSpc>
                <a:spcPct val="80000"/>
              </a:lnSpc>
            </a:pPr>
            <a:r>
              <a:rPr lang="en-GB" sz="2800"/>
              <a:t>Severe restrictions on what it can do that may impact on the client machine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FED8-B6DD-4DFF-B2DC-D18DEBD7050A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Under the hood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Applets can be tested using the AppletViewer tool (part of the SDK)</a:t>
            </a:r>
          </a:p>
          <a:p>
            <a:r>
              <a:rPr lang="en-GB"/>
              <a:t>However, note that this does not implement the same security model as applies when an applet is run in a browser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EE2B-95D3-451B-8282-2A636E29F7EB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 an applet do?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Be notified by the browser of milestones (init, start, etc.). </a:t>
            </a:r>
          </a:p>
          <a:p>
            <a:pPr>
              <a:lnSpc>
                <a:spcPct val="80000"/>
              </a:lnSpc>
            </a:pPr>
            <a:r>
              <a:rPr lang="en-US" sz="2800"/>
              <a:t>Load data files specified relative to the URL of the applet or the page in which it is running. </a:t>
            </a:r>
          </a:p>
          <a:p>
            <a:pPr>
              <a:lnSpc>
                <a:spcPct val="80000"/>
              </a:lnSpc>
            </a:pPr>
            <a:r>
              <a:rPr lang="en-US" sz="2800"/>
              <a:t>Display short status strings. </a:t>
            </a:r>
          </a:p>
          <a:p>
            <a:pPr>
              <a:lnSpc>
                <a:spcPct val="80000"/>
              </a:lnSpc>
            </a:pPr>
            <a:r>
              <a:rPr lang="en-US" sz="2800"/>
              <a:t>Make the browser display a document. </a:t>
            </a:r>
          </a:p>
          <a:p>
            <a:pPr>
              <a:lnSpc>
                <a:spcPct val="80000"/>
              </a:lnSpc>
            </a:pPr>
            <a:r>
              <a:rPr lang="en-US" sz="2800"/>
              <a:t>Find other applets running in the same page. </a:t>
            </a:r>
          </a:p>
          <a:p>
            <a:pPr>
              <a:lnSpc>
                <a:spcPct val="80000"/>
              </a:lnSpc>
            </a:pPr>
            <a:r>
              <a:rPr lang="en-US" sz="2800"/>
              <a:t>Play sounds. </a:t>
            </a:r>
          </a:p>
          <a:p>
            <a:pPr>
              <a:lnSpc>
                <a:spcPct val="80000"/>
              </a:lnSpc>
            </a:pPr>
            <a:r>
              <a:rPr lang="en-US" sz="2800"/>
              <a:t>Get parameters specified by the user in the &lt;APPLET&gt; tag.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F140-8C99-47DC-8D03-953F1847FA60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can't an applet do?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Applets downloaded over the net cannot:</a:t>
            </a:r>
          </a:p>
          <a:p>
            <a:pPr lvl="1"/>
            <a:r>
              <a:rPr lang="en-GB" sz="2400"/>
              <a:t>load libraries or define native methods</a:t>
            </a:r>
          </a:p>
          <a:p>
            <a:pPr lvl="1"/>
            <a:r>
              <a:rPr lang="en-GB" sz="2400"/>
              <a:t>ordinarily read or write files on the host that is executing it</a:t>
            </a:r>
          </a:p>
          <a:p>
            <a:pPr lvl="1"/>
            <a:r>
              <a:rPr lang="en-GB" sz="2400"/>
              <a:t>make network connections except to the host that it came from</a:t>
            </a:r>
          </a:p>
          <a:p>
            <a:pPr lvl="1"/>
            <a:r>
              <a:rPr lang="en-GB" sz="2400"/>
              <a:t>start any program on the host that is executing it</a:t>
            </a:r>
          </a:p>
          <a:p>
            <a:pPr lvl="1"/>
            <a:r>
              <a:rPr lang="en-GB" sz="2400"/>
              <a:t>read certain system properties (ones that refer to user details) 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WEBP Applets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DD1C-A71D-4922-8274-5D9DA866A7D7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Java GUIs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Abstract Window Toolkit (AWT)</a:t>
            </a:r>
          </a:p>
          <a:p>
            <a:pPr lvl="1"/>
            <a:r>
              <a:rPr lang="en-GB"/>
              <a:t>components, containers</a:t>
            </a:r>
          </a:p>
          <a:p>
            <a:pPr lvl="1"/>
            <a:r>
              <a:rPr lang="en-GB"/>
              <a:t>visual controls (buttons, menus, scrollbars, …)</a:t>
            </a:r>
          </a:p>
          <a:p>
            <a:pPr lvl="1"/>
            <a:r>
              <a:rPr lang="en-GB"/>
              <a:t>layout managers</a:t>
            </a:r>
          </a:p>
          <a:p>
            <a:r>
              <a:rPr lang="en-GB"/>
              <a:t>Swing</a:t>
            </a:r>
          </a:p>
          <a:p>
            <a:pPr lvl="1"/>
            <a:r>
              <a:rPr lang="en-GB"/>
              <a:t>wide variety of lightweight controls</a:t>
            </a:r>
          </a:p>
          <a:p>
            <a:pPr lvl="1"/>
            <a:r>
              <a:rPr lang="en-GB"/>
              <a:t>based on top of AWT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Jim lectures</Template>
  <TotalTime>80</TotalTime>
  <Words>303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Jim lectures</vt:lpstr>
      <vt:lpstr>Java applets</vt:lpstr>
      <vt:lpstr>What is an applet?</vt:lpstr>
      <vt:lpstr>Under the hood</vt:lpstr>
      <vt:lpstr>What can an applet do?</vt:lpstr>
      <vt:lpstr>What can't an applet do?</vt:lpstr>
      <vt:lpstr>Java GUIs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applets</dc:title>
  <dc:creator>Jim Briggs</dc:creator>
  <cp:lastModifiedBy>Jim Briggs</cp:lastModifiedBy>
  <cp:revision>6</cp:revision>
  <dcterms:created xsi:type="dcterms:W3CDTF">2005-04-21T19:57:18Z</dcterms:created>
  <dcterms:modified xsi:type="dcterms:W3CDTF">2012-03-05T13:26:19Z</dcterms:modified>
</cp:coreProperties>
</file>