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2" r:id="rId5"/>
    <p:sldId id="263" r:id="rId6"/>
    <p:sldId id="273" r:id="rId7"/>
    <p:sldId id="266" r:id="rId8"/>
    <p:sldId id="267" r:id="rId9"/>
    <p:sldId id="268" r:id="rId10"/>
    <p:sldId id="276" r:id="rId11"/>
    <p:sldId id="277" r:id="rId12"/>
    <p:sldId id="278" r:id="rId13"/>
    <p:sldId id="270" r:id="rId14"/>
    <p:sldId id="269" r:id="rId15"/>
    <p:sldId id="271" r:id="rId16"/>
    <p:sldId id="272" r:id="rId17"/>
    <p:sldId id="279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02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A7C85-5BE3-4C3F-AF05-BC4FD230EA40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F3F9BF5-1142-498E-A105-D4001BAE1992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Application</a:t>
          </a:r>
          <a:endParaRPr lang="en-GB" dirty="0"/>
        </a:p>
      </dgm:t>
    </dgm:pt>
    <dgm:pt modelId="{A4CDDBB5-A999-4F0B-B19C-3149C3D03568}" type="parTrans" cxnId="{455FA0FB-0B56-4EB7-9A2B-6558DAD7ABA8}">
      <dgm:prSet/>
      <dgm:spPr/>
      <dgm:t>
        <a:bodyPr/>
        <a:lstStyle/>
        <a:p>
          <a:endParaRPr lang="en-GB"/>
        </a:p>
      </dgm:t>
    </dgm:pt>
    <dgm:pt modelId="{1C86296A-6DCD-4C2D-95F6-56CCBB40ADE8}" type="sibTrans" cxnId="{455FA0FB-0B56-4EB7-9A2B-6558DAD7ABA8}">
      <dgm:prSet/>
      <dgm:spPr/>
      <dgm:t>
        <a:bodyPr/>
        <a:lstStyle/>
        <a:p>
          <a:endParaRPr lang="en-GB"/>
        </a:p>
      </dgm:t>
    </dgm:pt>
    <dgm:pt modelId="{AE768947-4ECC-4C35-BE96-AFF15EF1065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User</a:t>
          </a:r>
          <a:endParaRPr lang="en-GB" dirty="0"/>
        </a:p>
      </dgm:t>
    </dgm:pt>
    <dgm:pt modelId="{F59A21B0-F0F9-43CE-B9BB-0DFF0EE2ABF6}" type="parTrans" cxnId="{2F21527B-5CCF-4D4B-ACC1-4B4A2C819D78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04DC633D-31E5-43E5-B9BB-6432BD006051}" type="sibTrans" cxnId="{2F21527B-5CCF-4D4B-ACC1-4B4A2C819D78}">
      <dgm:prSet/>
      <dgm:spPr/>
      <dgm:t>
        <a:bodyPr/>
        <a:lstStyle/>
        <a:p>
          <a:endParaRPr lang="en-GB"/>
        </a:p>
      </dgm:t>
    </dgm:pt>
    <dgm:pt modelId="{B24A9BC2-DACA-4CCB-9077-2E3C4A0B676C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Web</a:t>
          </a:r>
          <a:br>
            <a:rPr lang="en-GB" dirty="0" smtClean="0"/>
          </a:br>
          <a:r>
            <a:rPr lang="en-GB" dirty="0" smtClean="0"/>
            <a:t>server</a:t>
          </a:r>
          <a:endParaRPr lang="en-GB" dirty="0"/>
        </a:p>
      </dgm:t>
    </dgm:pt>
    <dgm:pt modelId="{22BCE8B8-604A-48F7-A91F-56590EED6088}" type="parTrans" cxnId="{4D601424-5EFF-435D-AAE0-C78C76BD00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10F4626-031E-48C5-9780-CE99ED9B11E0}" type="sibTrans" cxnId="{4D601424-5EFF-435D-AAE0-C78C76BD0091}">
      <dgm:prSet/>
      <dgm:spPr/>
      <dgm:t>
        <a:bodyPr/>
        <a:lstStyle/>
        <a:p>
          <a:endParaRPr lang="en-GB"/>
        </a:p>
      </dgm:t>
    </dgm:pt>
    <dgm:pt modelId="{B965C9A4-5C4E-43D5-9B72-50723C4D7BF7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mtClean="0"/>
            <a:t>Persistence</a:t>
          </a:r>
          <a:endParaRPr lang="en-GB" dirty="0"/>
        </a:p>
      </dgm:t>
    </dgm:pt>
    <dgm:pt modelId="{0952D671-30EF-404F-8628-DDB31EFA1410}" type="parTrans" cxnId="{A194E0C9-05FE-445D-826A-74734666329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66FFF284-506C-403F-A890-17A4EC9F889A}" type="sibTrans" cxnId="{A194E0C9-05FE-445D-826A-747346663291}">
      <dgm:prSet/>
      <dgm:spPr/>
      <dgm:t>
        <a:bodyPr/>
        <a:lstStyle/>
        <a:p>
          <a:endParaRPr lang="en-GB"/>
        </a:p>
      </dgm:t>
    </dgm:pt>
    <dgm:pt modelId="{5DE8E21C-CA5D-4F58-B9E7-2DBF46C64E0D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Business objects</a:t>
          </a:r>
          <a:endParaRPr lang="en-GB" dirty="0"/>
        </a:p>
      </dgm:t>
    </dgm:pt>
    <dgm:pt modelId="{80D370DD-7C05-42C0-98DC-ABA744C09D98}" type="parTrans" cxnId="{E924EEB4-6C53-4BAF-86F2-0507EDD68541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0E1359-3876-42CF-A4D0-C04B41603A16}" type="sibTrans" cxnId="{E924EEB4-6C53-4BAF-86F2-0507EDD68541}">
      <dgm:prSet/>
      <dgm:spPr/>
      <dgm:t>
        <a:bodyPr/>
        <a:lstStyle/>
        <a:p>
          <a:endParaRPr lang="en-GB"/>
        </a:p>
      </dgm:t>
    </dgm:pt>
    <dgm:pt modelId="{78BDDD1B-37BA-427F-87C3-DAF1C9EE27A9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Database</a:t>
          </a:r>
          <a:endParaRPr lang="en-GB" dirty="0"/>
        </a:p>
      </dgm:t>
    </dgm:pt>
    <dgm:pt modelId="{757A81F7-0380-4AB5-A202-3B51693678E8}" type="parTrans" cxnId="{F8094670-0609-41EF-B7E6-7D881E5E1CF9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21C47188-638A-4AC6-BECC-C06FE842597B}" type="sibTrans" cxnId="{F8094670-0609-41EF-B7E6-7D881E5E1CF9}">
      <dgm:prSet/>
      <dgm:spPr/>
      <dgm:t>
        <a:bodyPr/>
        <a:lstStyle/>
        <a:p>
          <a:endParaRPr lang="en-GB"/>
        </a:p>
      </dgm:t>
    </dgm:pt>
    <dgm:pt modelId="{1D61B96E-0ADC-47A1-AD08-39E115E303F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Business logic</a:t>
          </a:r>
          <a:endParaRPr lang="en-GB" dirty="0"/>
        </a:p>
      </dgm:t>
    </dgm:pt>
    <dgm:pt modelId="{FF62304E-F213-4928-895E-76303D171A26}" type="sibTrans" cxnId="{AA15DAFA-6434-4F0E-83FC-9564A10631AA}">
      <dgm:prSet/>
      <dgm:spPr/>
      <dgm:t>
        <a:bodyPr/>
        <a:lstStyle/>
        <a:p>
          <a:endParaRPr lang="en-GB"/>
        </a:p>
      </dgm:t>
    </dgm:pt>
    <dgm:pt modelId="{77DD85C8-DB30-4EF4-80C8-45898410BB14}" type="parTrans" cxnId="{AA15DAFA-6434-4F0E-83FC-9564A10631AA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3EA99200-D74C-4D21-A4B0-7C2930FAA4CE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Controller</a:t>
          </a:r>
          <a:endParaRPr lang="en-GB" dirty="0"/>
        </a:p>
      </dgm:t>
    </dgm:pt>
    <dgm:pt modelId="{E9B1A3BF-688B-4722-B6C2-93AB6811B3D7}" type="sibTrans" cxnId="{1E336508-10C0-407C-8C95-449F18EB200E}">
      <dgm:prSet/>
      <dgm:spPr/>
      <dgm:t>
        <a:bodyPr/>
        <a:lstStyle/>
        <a:p>
          <a:endParaRPr lang="en-GB"/>
        </a:p>
      </dgm:t>
    </dgm:pt>
    <dgm:pt modelId="{01782CED-3D41-4276-B8A5-CDA34462D993}" type="parTrans" cxnId="{1E336508-10C0-407C-8C95-449F18EB200E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8DC1B3E4-D42E-48CA-A682-06F09B1317DB}">
      <dgm:prSet phldrT="[Text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View</a:t>
          </a:r>
          <a:endParaRPr lang="en-GB" dirty="0"/>
        </a:p>
      </dgm:t>
    </dgm:pt>
    <dgm:pt modelId="{7AAB88B2-68DB-402E-8FEC-07D8A376C088}" type="sibTrans" cxnId="{8628881C-AEC2-445C-9DA1-0073F051E456}">
      <dgm:prSet/>
      <dgm:spPr/>
      <dgm:t>
        <a:bodyPr/>
        <a:lstStyle/>
        <a:p>
          <a:endParaRPr lang="en-GB"/>
        </a:p>
      </dgm:t>
    </dgm:pt>
    <dgm:pt modelId="{BF2B8F68-EDD6-4154-9CDD-D9064CCA49D4}" type="parTrans" cxnId="{8628881C-AEC2-445C-9DA1-0073F051E456}">
      <dgm:prSet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en-GB"/>
        </a:p>
      </dgm:t>
    </dgm:pt>
    <dgm:pt modelId="{97DE44F3-CFEE-493C-966F-F238AE173F07}" type="pres">
      <dgm:prSet presAssocID="{4BEA7C85-5BE3-4C3F-AF05-BC4FD230EA4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CCB8936-242C-4960-80A6-E6B2B7148A97}" type="pres">
      <dgm:prSet presAssocID="{4BEA7C85-5BE3-4C3F-AF05-BC4FD230EA40}" presName="hierFlow" presStyleCnt="0"/>
      <dgm:spPr/>
    </dgm:pt>
    <dgm:pt modelId="{7E37E1BF-0B8B-4328-8991-4999030F080C}" type="pres">
      <dgm:prSet presAssocID="{4BEA7C85-5BE3-4C3F-AF05-BC4FD230EA4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12499413-3266-41E2-A10C-03C9DBDE3E8A}" type="pres">
      <dgm:prSet presAssocID="{2F3F9BF5-1142-498E-A105-D4001BAE1992}" presName="Name14" presStyleCnt="0"/>
      <dgm:spPr/>
    </dgm:pt>
    <dgm:pt modelId="{24AD80E5-7E75-480C-B058-12842F887483}" type="pres">
      <dgm:prSet presAssocID="{2F3F9BF5-1142-498E-A105-D4001BAE1992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0CB42C9-3911-48D4-90F0-BEA8481964CB}" type="pres">
      <dgm:prSet presAssocID="{2F3F9BF5-1142-498E-A105-D4001BAE1992}" presName="hierChild2" presStyleCnt="0"/>
      <dgm:spPr/>
    </dgm:pt>
    <dgm:pt modelId="{122AAE6C-4DDA-4043-8F9A-488CF0B6E0F6}" type="pres">
      <dgm:prSet presAssocID="{F59A21B0-F0F9-43CE-B9BB-0DFF0EE2ABF6}" presName="Name19" presStyleLbl="parChTrans1D2" presStyleIdx="0" presStyleCnt="3"/>
      <dgm:spPr/>
      <dgm:t>
        <a:bodyPr/>
        <a:lstStyle/>
        <a:p>
          <a:endParaRPr lang="en-GB"/>
        </a:p>
      </dgm:t>
    </dgm:pt>
    <dgm:pt modelId="{C507BF1F-31FD-49AE-92F3-CC9A7742BD1E}" type="pres">
      <dgm:prSet presAssocID="{AE768947-4ECC-4C35-BE96-AFF15EF10657}" presName="Name21" presStyleCnt="0"/>
      <dgm:spPr/>
    </dgm:pt>
    <dgm:pt modelId="{CFD0B6A6-9D27-46EB-942F-4A24E5FA4D17}" type="pres">
      <dgm:prSet presAssocID="{AE768947-4ECC-4C35-BE96-AFF15EF10657}" presName="level2Shape" presStyleLbl="node2" presStyleIdx="0" presStyleCnt="3"/>
      <dgm:spPr/>
      <dgm:t>
        <a:bodyPr/>
        <a:lstStyle/>
        <a:p>
          <a:endParaRPr lang="en-GB"/>
        </a:p>
      </dgm:t>
    </dgm:pt>
    <dgm:pt modelId="{19E37392-C3F8-4609-A744-B6BA5732015F}" type="pres">
      <dgm:prSet presAssocID="{AE768947-4ECC-4C35-BE96-AFF15EF10657}" presName="hierChild3" presStyleCnt="0"/>
      <dgm:spPr/>
    </dgm:pt>
    <dgm:pt modelId="{D7270ECF-8C68-4024-AEDC-335A3B28CB79}" type="pres">
      <dgm:prSet presAssocID="{22BCE8B8-604A-48F7-A91F-56590EED6088}" presName="Name19" presStyleLbl="parChTrans1D2" presStyleIdx="1" presStyleCnt="3"/>
      <dgm:spPr/>
      <dgm:t>
        <a:bodyPr/>
        <a:lstStyle/>
        <a:p>
          <a:endParaRPr lang="en-GB"/>
        </a:p>
      </dgm:t>
    </dgm:pt>
    <dgm:pt modelId="{5CD86BD0-3608-4E40-A825-934E07E4C338}" type="pres">
      <dgm:prSet presAssocID="{B24A9BC2-DACA-4CCB-9077-2E3C4A0B676C}" presName="Name21" presStyleCnt="0"/>
      <dgm:spPr/>
    </dgm:pt>
    <dgm:pt modelId="{C310C1D1-34EF-439A-89F6-D871BFB44ACF}" type="pres">
      <dgm:prSet presAssocID="{B24A9BC2-DACA-4CCB-9077-2E3C4A0B676C}" presName="level2Shape" presStyleLbl="node2" presStyleIdx="1" presStyleCnt="3"/>
      <dgm:spPr/>
      <dgm:t>
        <a:bodyPr/>
        <a:lstStyle/>
        <a:p>
          <a:endParaRPr lang="en-GB"/>
        </a:p>
      </dgm:t>
    </dgm:pt>
    <dgm:pt modelId="{F06CE2C4-ADCA-4E29-A475-EF02174FC55D}" type="pres">
      <dgm:prSet presAssocID="{B24A9BC2-DACA-4CCB-9077-2E3C4A0B676C}" presName="hierChild3" presStyleCnt="0"/>
      <dgm:spPr/>
    </dgm:pt>
    <dgm:pt modelId="{F8FF0DE0-CFC1-4108-8529-27589C038B5B}" type="pres">
      <dgm:prSet presAssocID="{BF2B8F68-EDD6-4154-9CDD-D9064CCA49D4}" presName="Name19" presStyleLbl="parChTrans1D3" presStyleIdx="0" presStyleCnt="4"/>
      <dgm:spPr/>
      <dgm:t>
        <a:bodyPr/>
        <a:lstStyle/>
        <a:p>
          <a:endParaRPr lang="en-GB"/>
        </a:p>
      </dgm:t>
    </dgm:pt>
    <dgm:pt modelId="{CF401B6A-A137-494A-8839-99724FA7CF84}" type="pres">
      <dgm:prSet presAssocID="{8DC1B3E4-D42E-48CA-A682-06F09B1317DB}" presName="Name21" presStyleCnt="0"/>
      <dgm:spPr/>
    </dgm:pt>
    <dgm:pt modelId="{E22A7094-B5D0-4C1E-BCEA-1115601AE3E7}" type="pres">
      <dgm:prSet presAssocID="{8DC1B3E4-D42E-48CA-A682-06F09B1317DB}" presName="level2Shape" presStyleLbl="node3" presStyleIdx="0" presStyleCnt="4"/>
      <dgm:spPr/>
      <dgm:t>
        <a:bodyPr/>
        <a:lstStyle/>
        <a:p>
          <a:endParaRPr lang="en-GB"/>
        </a:p>
      </dgm:t>
    </dgm:pt>
    <dgm:pt modelId="{658E6957-E152-43C8-892D-A1309D5CE1C7}" type="pres">
      <dgm:prSet presAssocID="{8DC1B3E4-D42E-48CA-A682-06F09B1317DB}" presName="hierChild3" presStyleCnt="0"/>
      <dgm:spPr/>
    </dgm:pt>
    <dgm:pt modelId="{13E3D8B1-B12D-4EE2-82C7-43F0E64F8E69}" type="pres">
      <dgm:prSet presAssocID="{01782CED-3D41-4276-B8A5-CDA34462D993}" presName="Name19" presStyleLbl="parChTrans1D3" presStyleIdx="1" presStyleCnt="4"/>
      <dgm:spPr/>
      <dgm:t>
        <a:bodyPr/>
        <a:lstStyle/>
        <a:p>
          <a:endParaRPr lang="en-GB"/>
        </a:p>
      </dgm:t>
    </dgm:pt>
    <dgm:pt modelId="{D100F181-F6A5-4CE8-B49B-BF3A9CC8B37A}" type="pres">
      <dgm:prSet presAssocID="{3EA99200-D74C-4D21-A4B0-7C2930FAA4CE}" presName="Name21" presStyleCnt="0"/>
      <dgm:spPr/>
    </dgm:pt>
    <dgm:pt modelId="{815FCCAF-800F-46AA-B43A-FF05E8357D2B}" type="pres">
      <dgm:prSet presAssocID="{3EA99200-D74C-4D21-A4B0-7C2930FAA4CE}" presName="level2Shape" presStyleLbl="node3" presStyleIdx="1" presStyleCnt="4"/>
      <dgm:spPr/>
      <dgm:t>
        <a:bodyPr/>
        <a:lstStyle/>
        <a:p>
          <a:endParaRPr lang="en-GB"/>
        </a:p>
      </dgm:t>
    </dgm:pt>
    <dgm:pt modelId="{D53980D4-198C-43B2-9AD3-5CC2CC58DA9C}" type="pres">
      <dgm:prSet presAssocID="{3EA99200-D74C-4D21-A4B0-7C2930FAA4CE}" presName="hierChild3" presStyleCnt="0"/>
      <dgm:spPr/>
    </dgm:pt>
    <dgm:pt modelId="{5D754BC6-EEB7-45D7-86A6-EC0F0D5AC4CD}" type="pres">
      <dgm:prSet presAssocID="{77DD85C8-DB30-4EF4-80C8-45898410BB14}" presName="Name19" presStyleLbl="parChTrans1D3" presStyleIdx="2" presStyleCnt="4"/>
      <dgm:spPr/>
      <dgm:t>
        <a:bodyPr/>
        <a:lstStyle/>
        <a:p>
          <a:endParaRPr lang="en-GB"/>
        </a:p>
      </dgm:t>
    </dgm:pt>
    <dgm:pt modelId="{4B7D2F9B-BDE1-43AD-882B-4D56A6336940}" type="pres">
      <dgm:prSet presAssocID="{1D61B96E-0ADC-47A1-AD08-39E115E303FB}" presName="Name21" presStyleCnt="0"/>
      <dgm:spPr/>
    </dgm:pt>
    <dgm:pt modelId="{F02E70CD-14C7-459C-9573-8786FE134AD9}" type="pres">
      <dgm:prSet presAssocID="{1D61B96E-0ADC-47A1-AD08-39E115E303FB}" presName="level2Shape" presStyleLbl="node3" presStyleIdx="2" presStyleCnt="4"/>
      <dgm:spPr/>
      <dgm:t>
        <a:bodyPr/>
        <a:lstStyle/>
        <a:p>
          <a:endParaRPr lang="en-GB"/>
        </a:p>
      </dgm:t>
    </dgm:pt>
    <dgm:pt modelId="{78F7DDA8-C7E5-4ABD-9E20-2B1D9F10BDAF}" type="pres">
      <dgm:prSet presAssocID="{1D61B96E-0ADC-47A1-AD08-39E115E303FB}" presName="hierChild3" presStyleCnt="0"/>
      <dgm:spPr/>
    </dgm:pt>
    <dgm:pt modelId="{520571D6-E50D-483F-B232-3E226E622A11}" type="pres">
      <dgm:prSet presAssocID="{80D370DD-7C05-42C0-98DC-ABA744C09D98}" presName="Name19" presStyleLbl="parChTrans1D4" presStyleIdx="0" presStyleCnt="1"/>
      <dgm:spPr/>
      <dgm:t>
        <a:bodyPr/>
        <a:lstStyle/>
        <a:p>
          <a:endParaRPr lang="en-GB"/>
        </a:p>
      </dgm:t>
    </dgm:pt>
    <dgm:pt modelId="{6A00EDAC-20D3-4A89-AF28-170FC4E8DABC}" type="pres">
      <dgm:prSet presAssocID="{5DE8E21C-CA5D-4F58-B9E7-2DBF46C64E0D}" presName="Name21" presStyleCnt="0"/>
      <dgm:spPr/>
    </dgm:pt>
    <dgm:pt modelId="{BBDAA1F0-D51F-4A83-87E7-9BB0D632A236}" type="pres">
      <dgm:prSet presAssocID="{5DE8E21C-CA5D-4F58-B9E7-2DBF46C64E0D}" presName="level2Shape" presStyleLbl="node4" presStyleIdx="0" presStyleCnt="1"/>
      <dgm:spPr/>
      <dgm:t>
        <a:bodyPr/>
        <a:lstStyle/>
        <a:p>
          <a:endParaRPr lang="en-GB"/>
        </a:p>
      </dgm:t>
    </dgm:pt>
    <dgm:pt modelId="{45816E66-06AF-40C7-B0BA-507E1F7F2741}" type="pres">
      <dgm:prSet presAssocID="{5DE8E21C-CA5D-4F58-B9E7-2DBF46C64E0D}" presName="hierChild3" presStyleCnt="0"/>
      <dgm:spPr/>
    </dgm:pt>
    <dgm:pt modelId="{F4D4727F-B65F-4DDF-9B48-729DF2B1F0D2}" type="pres">
      <dgm:prSet presAssocID="{0952D671-30EF-404F-8628-DDB31EFA1410}" presName="Name19" presStyleLbl="parChTrans1D3" presStyleIdx="3" presStyleCnt="4"/>
      <dgm:spPr/>
      <dgm:t>
        <a:bodyPr/>
        <a:lstStyle/>
        <a:p>
          <a:endParaRPr lang="en-GB"/>
        </a:p>
      </dgm:t>
    </dgm:pt>
    <dgm:pt modelId="{C1B0FA3F-D4C0-49DD-ACC0-78C66365742B}" type="pres">
      <dgm:prSet presAssocID="{B965C9A4-5C4E-43D5-9B72-50723C4D7BF7}" presName="Name21" presStyleCnt="0"/>
      <dgm:spPr/>
    </dgm:pt>
    <dgm:pt modelId="{84B84C73-7A00-4A37-B618-F7FADF6D86FF}" type="pres">
      <dgm:prSet presAssocID="{B965C9A4-5C4E-43D5-9B72-50723C4D7BF7}" presName="level2Shape" presStyleLbl="node3" presStyleIdx="3" presStyleCnt="4"/>
      <dgm:spPr/>
      <dgm:t>
        <a:bodyPr/>
        <a:lstStyle/>
        <a:p>
          <a:endParaRPr lang="en-GB"/>
        </a:p>
      </dgm:t>
    </dgm:pt>
    <dgm:pt modelId="{FDCF3A5B-EBBD-4581-BA7F-10F49CBFD1F0}" type="pres">
      <dgm:prSet presAssocID="{B965C9A4-5C4E-43D5-9B72-50723C4D7BF7}" presName="hierChild3" presStyleCnt="0"/>
      <dgm:spPr/>
    </dgm:pt>
    <dgm:pt modelId="{FDA191B7-6179-43F8-A8D1-6BF39BA47E03}" type="pres">
      <dgm:prSet presAssocID="{757A81F7-0380-4AB5-A202-3B51693678E8}" presName="Name19" presStyleLbl="parChTrans1D2" presStyleIdx="2" presStyleCnt="3"/>
      <dgm:spPr/>
      <dgm:t>
        <a:bodyPr/>
        <a:lstStyle/>
        <a:p>
          <a:endParaRPr lang="en-GB"/>
        </a:p>
      </dgm:t>
    </dgm:pt>
    <dgm:pt modelId="{80465BE7-08EC-4CE0-A2AD-83F66BD7A949}" type="pres">
      <dgm:prSet presAssocID="{78BDDD1B-37BA-427F-87C3-DAF1C9EE27A9}" presName="Name21" presStyleCnt="0"/>
      <dgm:spPr/>
    </dgm:pt>
    <dgm:pt modelId="{41F6F2A3-E3BB-4F35-BF27-F8CF7E2BD1AD}" type="pres">
      <dgm:prSet presAssocID="{78BDDD1B-37BA-427F-87C3-DAF1C9EE27A9}" presName="level2Shape" presStyleLbl="node2" presStyleIdx="2" presStyleCnt="3"/>
      <dgm:spPr/>
      <dgm:t>
        <a:bodyPr/>
        <a:lstStyle/>
        <a:p>
          <a:endParaRPr lang="en-GB"/>
        </a:p>
      </dgm:t>
    </dgm:pt>
    <dgm:pt modelId="{4261C361-3DEE-4B2E-9E8D-61F984AE2D41}" type="pres">
      <dgm:prSet presAssocID="{78BDDD1B-37BA-427F-87C3-DAF1C9EE27A9}" presName="hierChild3" presStyleCnt="0"/>
      <dgm:spPr/>
    </dgm:pt>
    <dgm:pt modelId="{312BCBCD-2290-4877-8B8A-7A42707B70B9}" type="pres">
      <dgm:prSet presAssocID="{4BEA7C85-5BE3-4C3F-AF05-BC4FD230EA40}" presName="bgShapesFlow" presStyleCnt="0"/>
      <dgm:spPr/>
    </dgm:pt>
  </dgm:ptLst>
  <dgm:cxnLst>
    <dgm:cxn modelId="{C2B1C774-F1EC-4411-8A80-8368D27280EB}" type="presOf" srcId="{78BDDD1B-37BA-427F-87C3-DAF1C9EE27A9}" destId="{41F6F2A3-E3BB-4F35-BF27-F8CF7E2BD1AD}" srcOrd="0" destOrd="0" presId="urn:microsoft.com/office/officeart/2005/8/layout/hierarchy6"/>
    <dgm:cxn modelId="{2D194DC0-1246-43E0-95EA-1492BB3354A4}" type="presOf" srcId="{5DE8E21C-CA5D-4F58-B9E7-2DBF46C64E0D}" destId="{BBDAA1F0-D51F-4A83-87E7-9BB0D632A236}" srcOrd="0" destOrd="0" presId="urn:microsoft.com/office/officeart/2005/8/layout/hierarchy6"/>
    <dgm:cxn modelId="{2F21527B-5CCF-4D4B-ACC1-4B4A2C819D78}" srcId="{2F3F9BF5-1142-498E-A105-D4001BAE1992}" destId="{AE768947-4ECC-4C35-BE96-AFF15EF10657}" srcOrd="0" destOrd="0" parTransId="{F59A21B0-F0F9-43CE-B9BB-0DFF0EE2ABF6}" sibTransId="{04DC633D-31E5-43E5-B9BB-6432BD006051}"/>
    <dgm:cxn modelId="{A194E0C9-05FE-445D-826A-747346663291}" srcId="{B24A9BC2-DACA-4CCB-9077-2E3C4A0B676C}" destId="{B965C9A4-5C4E-43D5-9B72-50723C4D7BF7}" srcOrd="3" destOrd="0" parTransId="{0952D671-30EF-404F-8628-DDB31EFA1410}" sibTransId="{66FFF284-506C-403F-A890-17A4EC9F889A}"/>
    <dgm:cxn modelId="{D99E678A-72E9-4906-97F9-F78CBBBC2270}" type="presOf" srcId="{2F3F9BF5-1142-498E-A105-D4001BAE1992}" destId="{24AD80E5-7E75-480C-B058-12842F887483}" srcOrd="0" destOrd="0" presId="urn:microsoft.com/office/officeart/2005/8/layout/hierarchy6"/>
    <dgm:cxn modelId="{AA15DAFA-6434-4F0E-83FC-9564A10631AA}" srcId="{B24A9BC2-DACA-4CCB-9077-2E3C4A0B676C}" destId="{1D61B96E-0ADC-47A1-AD08-39E115E303FB}" srcOrd="2" destOrd="0" parTransId="{77DD85C8-DB30-4EF4-80C8-45898410BB14}" sibTransId="{FF62304E-F213-4928-895E-76303D171A26}"/>
    <dgm:cxn modelId="{FDC8F084-8B26-4266-9C6B-1765FD68C65F}" type="presOf" srcId="{BF2B8F68-EDD6-4154-9CDD-D9064CCA49D4}" destId="{F8FF0DE0-CFC1-4108-8529-27589C038B5B}" srcOrd="0" destOrd="0" presId="urn:microsoft.com/office/officeart/2005/8/layout/hierarchy6"/>
    <dgm:cxn modelId="{6E96085E-50EA-4DA8-9B58-8213C698F864}" type="presOf" srcId="{4BEA7C85-5BE3-4C3F-AF05-BC4FD230EA40}" destId="{97DE44F3-CFEE-493C-966F-F238AE173F07}" srcOrd="0" destOrd="0" presId="urn:microsoft.com/office/officeart/2005/8/layout/hierarchy6"/>
    <dgm:cxn modelId="{604E0417-5BBE-40A0-9458-AC1430F9C35C}" type="presOf" srcId="{B965C9A4-5C4E-43D5-9B72-50723C4D7BF7}" destId="{84B84C73-7A00-4A37-B618-F7FADF6D86FF}" srcOrd="0" destOrd="0" presId="urn:microsoft.com/office/officeart/2005/8/layout/hierarchy6"/>
    <dgm:cxn modelId="{2FC30803-7796-4F29-B3B2-E60700B66C28}" type="presOf" srcId="{0952D671-30EF-404F-8628-DDB31EFA1410}" destId="{F4D4727F-B65F-4DDF-9B48-729DF2B1F0D2}" srcOrd="0" destOrd="0" presId="urn:microsoft.com/office/officeart/2005/8/layout/hierarchy6"/>
    <dgm:cxn modelId="{E924EEB4-6C53-4BAF-86F2-0507EDD68541}" srcId="{1D61B96E-0ADC-47A1-AD08-39E115E303FB}" destId="{5DE8E21C-CA5D-4F58-B9E7-2DBF46C64E0D}" srcOrd="0" destOrd="0" parTransId="{80D370DD-7C05-42C0-98DC-ABA744C09D98}" sibTransId="{210E1359-3876-42CF-A4D0-C04B41603A16}"/>
    <dgm:cxn modelId="{4D601424-5EFF-435D-AAE0-C78C76BD0091}" srcId="{2F3F9BF5-1142-498E-A105-D4001BAE1992}" destId="{B24A9BC2-DACA-4CCB-9077-2E3C4A0B676C}" srcOrd="1" destOrd="0" parTransId="{22BCE8B8-604A-48F7-A91F-56590EED6088}" sibTransId="{810F4626-031E-48C5-9780-CE99ED9B11E0}"/>
    <dgm:cxn modelId="{4C6F2D6F-B8FC-4EBC-BE4E-D90F8146A2B2}" type="presOf" srcId="{1D61B96E-0ADC-47A1-AD08-39E115E303FB}" destId="{F02E70CD-14C7-459C-9573-8786FE134AD9}" srcOrd="0" destOrd="0" presId="urn:microsoft.com/office/officeart/2005/8/layout/hierarchy6"/>
    <dgm:cxn modelId="{8DA2E615-1B7C-4773-9621-6CDA45A5020C}" type="presOf" srcId="{3EA99200-D74C-4D21-A4B0-7C2930FAA4CE}" destId="{815FCCAF-800F-46AA-B43A-FF05E8357D2B}" srcOrd="0" destOrd="0" presId="urn:microsoft.com/office/officeart/2005/8/layout/hierarchy6"/>
    <dgm:cxn modelId="{4BD0839E-FAFC-4A0C-A777-8747E32CB6B9}" type="presOf" srcId="{F59A21B0-F0F9-43CE-B9BB-0DFF0EE2ABF6}" destId="{122AAE6C-4DDA-4043-8F9A-488CF0B6E0F6}" srcOrd="0" destOrd="0" presId="urn:microsoft.com/office/officeart/2005/8/layout/hierarchy6"/>
    <dgm:cxn modelId="{5ECA43C4-9FB2-4D94-A3FE-CE0F1683E85D}" type="presOf" srcId="{757A81F7-0380-4AB5-A202-3B51693678E8}" destId="{FDA191B7-6179-43F8-A8D1-6BF39BA47E03}" srcOrd="0" destOrd="0" presId="urn:microsoft.com/office/officeart/2005/8/layout/hierarchy6"/>
    <dgm:cxn modelId="{3E1F0721-3800-44E8-A988-66C789CF19DD}" type="presOf" srcId="{B24A9BC2-DACA-4CCB-9077-2E3C4A0B676C}" destId="{C310C1D1-34EF-439A-89F6-D871BFB44ACF}" srcOrd="0" destOrd="0" presId="urn:microsoft.com/office/officeart/2005/8/layout/hierarchy6"/>
    <dgm:cxn modelId="{B3FA8C07-6D6D-401E-8B66-53C5386337E5}" type="presOf" srcId="{22BCE8B8-604A-48F7-A91F-56590EED6088}" destId="{D7270ECF-8C68-4024-AEDC-335A3B28CB79}" srcOrd="0" destOrd="0" presId="urn:microsoft.com/office/officeart/2005/8/layout/hierarchy6"/>
    <dgm:cxn modelId="{6E259972-57E2-463E-BA5F-CAF2905B1D8E}" type="presOf" srcId="{80D370DD-7C05-42C0-98DC-ABA744C09D98}" destId="{520571D6-E50D-483F-B232-3E226E622A11}" srcOrd="0" destOrd="0" presId="urn:microsoft.com/office/officeart/2005/8/layout/hierarchy6"/>
    <dgm:cxn modelId="{A51CEA8F-3846-4F50-8878-7AC6C208C560}" type="presOf" srcId="{01782CED-3D41-4276-B8A5-CDA34462D993}" destId="{13E3D8B1-B12D-4EE2-82C7-43F0E64F8E69}" srcOrd="0" destOrd="0" presId="urn:microsoft.com/office/officeart/2005/8/layout/hierarchy6"/>
    <dgm:cxn modelId="{8B25C05D-5B0A-4F75-AFE2-7096F0255F21}" type="presOf" srcId="{8DC1B3E4-D42E-48CA-A682-06F09B1317DB}" destId="{E22A7094-B5D0-4C1E-BCEA-1115601AE3E7}" srcOrd="0" destOrd="0" presId="urn:microsoft.com/office/officeart/2005/8/layout/hierarchy6"/>
    <dgm:cxn modelId="{455FA0FB-0B56-4EB7-9A2B-6558DAD7ABA8}" srcId="{4BEA7C85-5BE3-4C3F-AF05-BC4FD230EA40}" destId="{2F3F9BF5-1142-498E-A105-D4001BAE1992}" srcOrd="0" destOrd="0" parTransId="{A4CDDBB5-A999-4F0B-B19C-3149C3D03568}" sibTransId="{1C86296A-6DCD-4C2D-95F6-56CCBB40ADE8}"/>
    <dgm:cxn modelId="{9EAB6F61-EF8A-4D76-AFDB-63E93ECA9DE3}" type="presOf" srcId="{AE768947-4ECC-4C35-BE96-AFF15EF10657}" destId="{CFD0B6A6-9D27-46EB-942F-4A24E5FA4D17}" srcOrd="0" destOrd="0" presId="urn:microsoft.com/office/officeart/2005/8/layout/hierarchy6"/>
    <dgm:cxn modelId="{8628881C-AEC2-445C-9DA1-0073F051E456}" srcId="{B24A9BC2-DACA-4CCB-9077-2E3C4A0B676C}" destId="{8DC1B3E4-D42E-48CA-A682-06F09B1317DB}" srcOrd="0" destOrd="0" parTransId="{BF2B8F68-EDD6-4154-9CDD-D9064CCA49D4}" sibTransId="{7AAB88B2-68DB-402E-8FEC-07D8A376C088}"/>
    <dgm:cxn modelId="{F8094670-0609-41EF-B7E6-7D881E5E1CF9}" srcId="{2F3F9BF5-1142-498E-A105-D4001BAE1992}" destId="{78BDDD1B-37BA-427F-87C3-DAF1C9EE27A9}" srcOrd="2" destOrd="0" parTransId="{757A81F7-0380-4AB5-A202-3B51693678E8}" sibTransId="{21C47188-638A-4AC6-BECC-C06FE842597B}"/>
    <dgm:cxn modelId="{1E336508-10C0-407C-8C95-449F18EB200E}" srcId="{B24A9BC2-DACA-4CCB-9077-2E3C4A0B676C}" destId="{3EA99200-D74C-4D21-A4B0-7C2930FAA4CE}" srcOrd="1" destOrd="0" parTransId="{01782CED-3D41-4276-B8A5-CDA34462D993}" sibTransId="{E9B1A3BF-688B-4722-B6C2-93AB6811B3D7}"/>
    <dgm:cxn modelId="{4199B846-94F6-4F74-B34B-DE37CE7F2DC7}" type="presOf" srcId="{77DD85C8-DB30-4EF4-80C8-45898410BB14}" destId="{5D754BC6-EEB7-45D7-86A6-EC0F0D5AC4CD}" srcOrd="0" destOrd="0" presId="urn:microsoft.com/office/officeart/2005/8/layout/hierarchy6"/>
    <dgm:cxn modelId="{10928242-246C-4E79-BE59-3C59D2AA173E}" type="presParOf" srcId="{97DE44F3-CFEE-493C-966F-F238AE173F07}" destId="{2CCB8936-242C-4960-80A6-E6B2B7148A97}" srcOrd="0" destOrd="0" presId="urn:microsoft.com/office/officeart/2005/8/layout/hierarchy6"/>
    <dgm:cxn modelId="{DB415A3A-FE01-4686-B5B8-22214E1155FA}" type="presParOf" srcId="{2CCB8936-242C-4960-80A6-E6B2B7148A97}" destId="{7E37E1BF-0B8B-4328-8991-4999030F080C}" srcOrd="0" destOrd="0" presId="urn:microsoft.com/office/officeart/2005/8/layout/hierarchy6"/>
    <dgm:cxn modelId="{6AD88166-A5AE-454A-B64C-CE71D62A4B35}" type="presParOf" srcId="{7E37E1BF-0B8B-4328-8991-4999030F080C}" destId="{12499413-3266-41E2-A10C-03C9DBDE3E8A}" srcOrd="0" destOrd="0" presId="urn:microsoft.com/office/officeart/2005/8/layout/hierarchy6"/>
    <dgm:cxn modelId="{CE5703F2-DFE2-4E76-AAF8-03CF6F7F53AE}" type="presParOf" srcId="{12499413-3266-41E2-A10C-03C9DBDE3E8A}" destId="{24AD80E5-7E75-480C-B058-12842F887483}" srcOrd="0" destOrd="0" presId="urn:microsoft.com/office/officeart/2005/8/layout/hierarchy6"/>
    <dgm:cxn modelId="{46B66497-E885-4CC1-BA5E-01E6E43AA35A}" type="presParOf" srcId="{12499413-3266-41E2-A10C-03C9DBDE3E8A}" destId="{D0CB42C9-3911-48D4-90F0-BEA8481964CB}" srcOrd="1" destOrd="0" presId="urn:microsoft.com/office/officeart/2005/8/layout/hierarchy6"/>
    <dgm:cxn modelId="{B25E8D6A-12DA-43F2-B738-1D4FB23F5875}" type="presParOf" srcId="{D0CB42C9-3911-48D4-90F0-BEA8481964CB}" destId="{122AAE6C-4DDA-4043-8F9A-488CF0B6E0F6}" srcOrd="0" destOrd="0" presId="urn:microsoft.com/office/officeart/2005/8/layout/hierarchy6"/>
    <dgm:cxn modelId="{CB4AC998-F495-48F8-BF39-3CA30792C488}" type="presParOf" srcId="{D0CB42C9-3911-48D4-90F0-BEA8481964CB}" destId="{C507BF1F-31FD-49AE-92F3-CC9A7742BD1E}" srcOrd="1" destOrd="0" presId="urn:microsoft.com/office/officeart/2005/8/layout/hierarchy6"/>
    <dgm:cxn modelId="{746FC68A-1CD0-4926-9A18-F5741DF5CDBF}" type="presParOf" srcId="{C507BF1F-31FD-49AE-92F3-CC9A7742BD1E}" destId="{CFD0B6A6-9D27-46EB-942F-4A24E5FA4D17}" srcOrd="0" destOrd="0" presId="urn:microsoft.com/office/officeart/2005/8/layout/hierarchy6"/>
    <dgm:cxn modelId="{F49CB796-3D00-4DF0-926E-3EF5E7A145BF}" type="presParOf" srcId="{C507BF1F-31FD-49AE-92F3-CC9A7742BD1E}" destId="{19E37392-C3F8-4609-A744-B6BA5732015F}" srcOrd="1" destOrd="0" presId="urn:microsoft.com/office/officeart/2005/8/layout/hierarchy6"/>
    <dgm:cxn modelId="{50F68EC5-D4AA-4593-A306-663B26D190E6}" type="presParOf" srcId="{D0CB42C9-3911-48D4-90F0-BEA8481964CB}" destId="{D7270ECF-8C68-4024-AEDC-335A3B28CB79}" srcOrd="2" destOrd="0" presId="urn:microsoft.com/office/officeart/2005/8/layout/hierarchy6"/>
    <dgm:cxn modelId="{7E8537B5-D66C-4A87-9B90-70F0FF48F9B5}" type="presParOf" srcId="{D0CB42C9-3911-48D4-90F0-BEA8481964CB}" destId="{5CD86BD0-3608-4E40-A825-934E07E4C338}" srcOrd="3" destOrd="0" presId="urn:microsoft.com/office/officeart/2005/8/layout/hierarchy6"/>
    <dgm:cxn modelId="{5F550BE7-9910-4418-B218-5532EF4AE922}" type="presParOf" srcId="{5CD86BD0-3608-4E40-A825-934E07E4C338}" destId="{C310C1D1-34EF-439A-89F6-D871BFB44ACF}" srcOrd="0" destOrd="0" presId="urn:microsoft.com/office/officeart/2005/8/layout/hierarchy6"/>
    <dgm:cxn modelId="{2CBF4F57-0FCE-473A-88EF-6A3ED9284D11}" type="presParOf" srcId="{5CD86BD0-3608-4E40-A825-934E07E4C338}" destId="{F06CE2C4-ADCA-4E29-A475-EF02174FC55D}" srcOrd="1" destOrd="0" presId="urn:microsoft.com/office/officeart/2005/8/layout/hierarchy6"/>
    <dgm:cxn modelId="{1D170531-6ED1-48A2-BE3C-BF0048A3CE00}" type="presParOf" srcId="{F06CE2C4-ADCA-4E29-A475-EF02174FC55D}" destId="{F8FF0DE0-CFC1-4108-8529-27589C038B5B}" srcOrd="0" destOrd="0" presId="urn:microsoft.com/office/officeart/2005/8/layout/hierarchy6"/>
    <dgm:cxn modelId="{F8A03586-4060-4625-BD52-46A30B260A37}" type="presParOf" srcId="{F06CE2C4-ADCA-4E29-A475-EF02174FC55D}" destId="{CF401B6A-A137-494A-8839-99724FA7CF84}" srcOrd="1" destOrd="0" presId="urn:microsoft.com/office/officeart/2005/8/layout/hierarchy6"/>
    <dgm:cxn modelId="{A94C3E2C-048A-4295-A4B1-4A7898F1D961}" type="presParOf" srcId="{CF401B6A-A137-494A-8839-99724FA7CF84}" destId="{E22A7094-B5D0-4C1E-BCEA-1115601AE3E7}" srcOrd="0" destOrd="0" presId="urn:microsoft.com/office/officeart/2005/8/layout/hierarchy6"/>
    <dgm:cxn modelId="{75C5479D-AD5F-4FC5-94F9-45BBC7633FCD}" type="presParOf" srcId="{CF401B6A-A137-494A-8839-99724FA7CF84}" destId="{658E6957-E152-43C8-892D-A1309D5CE1C7}" srcOrd="1" destOrd="0" presId="urn:microsoft.com/office/officeart/2005/8/layout/hierarchy6"/>
    <dgm:cxn modelId="{BB7BAFB1-2EEC-4313-9348-57644BA35205}" type="presParOf" srcId="{F06CE2C4-ADCA-4E29-A475-EF02174FC55D}" destId="{13E3D8B1-B12D-4EE2-82C7-43F0E64F8E69}" srcOrd="2" destOrd="0" presId="urn:microsoft.com/office/officeart/2005/8/layout/hierarchy6"/>
    <dgm:cxn modelId="{2C6987CB-1B11-43D9-B779-BB5718E9326F}" type="presParOf" srcId="{F06CE2C4-ADCA-4E29-A475-EF02174FC55D}" destId="{D100F181-F6A5-4CE8-B49B-BF3A9CC8B37A}" srcOrd="3" destOrd="0" presId="urn:microsoft.com/office/officeart/2005/8/layout/hierarchy6"/>
    <dgm:cxn modelId="{7D69E7EB-816D-4584-946B-6F8B17209C69}" type="presParOf" srcId="{D100F181-F6A5-4CE8-B49B-BF3A9CC8B37A}" destId="{815FCCAF-800F-46AA-B43A-FF05E8357D2B}" srcOrd="0" destOrd="0" presId="urn:microsoft.com/office/officeart/2005/8/layout/hierarchy6"/>
    <dgm:cxn modelId="{9745917F-4EE1-4BF5-A914-6641142E8207}" type="presParOf" srcId="{D100F181-F6A5-4CE8-B49B-BF3A9CC8B37A}" destId="{D53980D4-198C-43B2-9AD3-5CC2CC58DA9C}" srcOrd="1" destOrd="0" presId="urn:microsoft.com/office/officeart/2005/8/layout/hierarchy6"/>
    <dgm:cxn modelId="{ECB292C2-C6EF-4239-BBC5-4493C80029C0}" type="presParOf" srcId="{F06CE2C4-ADCA-4E29-A475-EF02174FC55D}" destId="{5D754BC6-EEB7-45D7-86A6-EC0F0D5AC4CD}" srcOrd="4" destOrd="0" presId="urn:microsoft.com/office/officeart/2005/8/layout/hierarchy6"/>
    <dgm:cxn modelId="{628687CD-E1B6-4EA5-B32C-46780BE71A9B}" type="presParOf" srcId="{F06CE2C4-ADCA-4E29-A475-EF02174FC55D}" destId="{4B7D2F9B-BDE1-43AD-882B-4D56A6336940}" srcOrd="5" destOrd="0" presId="urn:microsoft.com/office/officeart/2005/8/layout/hierarchy6"/>
    <dgm:cxn modelId="{C55CAB4D-6F6E-4CC5-A7B0-6CF31401095C}" type="presParOf" srcId="{4B7D2F9B-BDE1-43AD-882B-4D56A6336940}" destId="{F02E70CD-14C7-459C-9573-8786FE134AD9}" srcOrd="0" destOrd="0" presId="urn:microsoft.com/office/officeart/2005/8/layout/hierarchy6"/>
    <dgm:cxn modelId="{C2732F0F-D927-497B-9296-C76F6A4F44AD}" type="presParOf" srcId="{4B7D2F9B-BDE1-43AD-882B-4D56A6336940}" destId="{78F7DDA8-C7E5-4ABD-9E20-2B1D9F10BDAF}" srcOrd="1" destOrd="0" presId="urn:microsoft.com/office/officeart/2005/8/layout/hierarchy6"/>
    <dgm:cxn modelId="{2A27952E-39FF-47C3-A401-1367EB406A1F}" type="presParOf" srcId="{78F7DDA8-C7E5-4ABD-9E20-2B1D9F10BDAF}" destId="{520571D6-E50D-483F-B232-3E226E622A11}" srcOrd="0" destOrd="0" presId="urn:microsoft.com/office/officeart/2005/8/layout/hierarchy6"/>
    <dgm:cxn modelId="{B67D35D4-5E58-4501-90A4-318C8899F503}" type="presParOf" srcId="{78F7DDA8-C7E5-4ABD-9E20-2B1D9F10BDAF}" destId="{6A00EDAC-20D3-4A89-AF28-170FC4E8DABC}" srcOrd="1" destOrd="0" presId="urn:microsoft.com/office/officeart/2005/8/layout/hierarchy6"/>
    <dgm:cxn modelId="{BAC9AE50-D04B-4524-83DA-305EF93F7C44}" type="presParOf" srcId="{6A00EDAC-20D3-4A89-AF28-170FC4E8DABC}" destId="{BBDAA1F0-D51F-4A83-87E7-9BB0D632A236}" srcOrd="0" destOrd="0" presId="urn:microsoft.com/office/officeart/2005/8/layout/hierarchy6"/>
    <dgm:cxn modelId="{F859959C-B0E9-4570-AAE0-AA04AE43C888}" type="presParOf" srcId="{6A00EDAC-20D3-4A89-AF28-170FC4E8DABC}" destId="{45816E66-06AF-40C7-B0BA-507E1F7F2741}" srcOrd="1" destOrd="0" presId="urn:microsoft.com/office/officeart/2005/8/layout/hierarchy6"/>
    <dgm:cxn modelId="{30ACEA90-A603-43CF-84FC-8477357903CF}" type="presParOf" srcId="{F06CE2C4-ADCA-4E29-A475-EF02174FC55D}" destId="{F4D4727F-B65F-4DDF-9B48-729DF2B1F0D2}" srcOrd="6" destOrd="0" presId="urn:microsoft.com/office/officeart/2005/8/layout/hierarchy6"/>
    <dgm:cxn modelId="{72F27D1F-BD25-438E-A21A-F44B715F260F}" type="presParOf" srcId="{F06CE2C4-ADCA-4E29-A475-EF02174FC55D}" destId="{C1B0FA3F-D4C0-49DD-ACC0-78C66365742B}" srcOrd="7" destOrd="0" presId="urn:microsoft.com/office/officeart/2005/8/layout/hierarchy6"/>
    <dgm:cxn modelId="{97F4C392-47EE-4EF6-A635-5ED7607688F4}" type="presParOf" srcId="{C1B0FA3F-D4C0-49DD-ACC0-78C66365742B}" destId="{84B84C73-7A00-4A37-B618-F7FADF6D86FF}" srcOrd="0" destOrd="0" presId="urn:microsoft.com/office/officeart/2005/8/layout/hierarchy6"/>
    <dgm:cxn modelId="{B00138EF-ED68-4B66-8613-84D66FDA46EC}" type="presParOf" srcId="{C1B0FA3F-D4C0-49DD-ACC0-78C66365742B}" destId="{FDCF3A5B-EBBD-4581-BA7F-10F49CBFD1F0}" srcOrd="1" destOrd="0" presId="urn:microsoft.com/office/officeart/2005/8/layout/hierarchy6"/>
    <dgm:cxn modelId="{8117892C-215E-4CCA-B3E0-AF8BA376A15C}" type="presParOf" srcId="{D0CB42C9-3911-48D4-90F0-BEA8481964CB}" destId="{FDA191B7-6179-43F8-A8D1-6BF39BA47E03}" srcOrd="4" destOrd="0" presId="urn:microsoft.com/office/officeart/2005/8/layout/hierarchy6"/>
    <dgm:cxn modelId="{995BA994-4C4E-4BAC-A130-9E2AD511FD1C}" type="presParOf" srcId="{D0CB42C9-3911-48D4-90F0-BEA8481964CB}" destId="{80465BE7-08EC-4CE0-A2AD-83F66BD7A949}" srcOrd="5" destOrd="0" presId="urn:microsoft.com/office/officeart/2005/8/layout/hierarchy6"/>
    <dgm:cxn modelId="{B0613896-C664-49E7-BD55-A38E7166733D}" type="presParOf" srcId="{80465BE7-08EC-4CE0-A2AD-83F66BD7A949}" destId="{41F6F2A3-E3BB-4F35-BF27-F8CF7E2BD1AD}" srcOrd="0" destOrd="0" presId="urn:microsoft.com/office/officeart/2005/8/layout/hierarchy6"/>
    <dgm:cxn modelId="{2E32747B-129E-4F6B-845B-413F4FCFF4C9}" type="presParOf" srcId="{80465BE7-08EC-4CE0-A2AD-83F66BD7A949}" destId="{4261C361-3DEE-4B2E-9E8D-61F984AE2D41}" srcOrd="1" destOrd="0" presId="urn:microsoft.com/office/officeart/2005/8/layout/hierarchy6"/>
    <dgm:cxn modelId="{D1C13C70-96DF-4281-8D37-3159F49C28F8}" type="presParOf" srcId="{97DE44F3-CFEE-493C-966F-F238AE173F07}" destId="{312BCBCD-2290-4877-8B8A-7A42707B70B9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F9A92-526E-44DE-A026-BE3CC6C2A5CC}" type="datetimeFigureOut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11832-93DD-4EE8-8BF1-903D6A62994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30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9A9A-62A3-44DC-B68C-9E1675E64A39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D1EB0-BEA1-4861-9E1D-CE96CCF21C54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980CE-8045-420A-B8A9-15AAF33C6C67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Structure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7BD07-428D-4ADB-AB59-83AF655F94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B21AB-C6F3-481E-9FAE-9035D388FF02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7611-A647-4A5A-AF65-E2359766E314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18B73-411A-46B1-8BA5-1D506CFC5954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1089A-CEFD-4854-AF18-1B522B6065FC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917B-B513-42E0-8497-3AC8CF52B6B3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A23B0-7790-49E8-B88E-8F4CFA24E3B8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6A9C2-E64A-4A68-AC63-133936678EA9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7384-B312-4887-8625-6BE52347264B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2687F-F6A1-456B-ADB6-8F553C0CD187}" type="datetime1">
              <a:rPr lang="en-GB" smtClean="0"/>
              <a:pPr/>
              <a:t>13/11/2018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14E6-4C0E-4621-A1D4-942E433CBB2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db.apache.org/" TargetMode="External"/><Relationship Id="rId13" Type="http://schemas.openxmlformats.org/officeDocument/2006/relationships/hyperlink" Target="http://jorm.ow2.org/" TargetMode="External"/><Relationship Id="rId18" Type="http://schemas.openxmlformats.org/officeDocument/2006/relationships/hyperlink" Target="http://www.ambysoft.com/persistenceLayer.html" TargetMode="External"/><Relationship Id="rId3" Type="http://schemas.openxmlformats.org/officeDocument/2006/relationships/hyperlink" Target="http://mindprod.com/jgloss/castor.html" TargetMode="External"/><Relationship Id="rId21" Type="http://schemas.openxmlformats.org/officeDocument/2006/relationships/hyperlink" Target="http://mindprod.com/jgloss/sql.html" TargetMode="External"/><Relationship Id="rId7" Type="http://schemas.openxmlformats.org/officeDocument/2006/relationships/hyperlink" Target="http://ibatis.apache.org/" TargetMode="External"/><Relationship Id="rId12" Type="http://schemas.openxmlformats.org/officeDocument/2006/relationships/hyperlink" Target="http://sourceforge.net/projects/jgrinder/" TargetMode="External"/><Relationship Id="rId17" Type="http://schemas.openxmlformats.org/officeDocument/2006/relationships/hyperlink" Target="http://www.objectmatter.com/vbsf/docs/maptool/ormapping.html" TargetMode="External"/><Relationship Id="rId25" Type="http://schemas.openxmlformats.org/officeDocument/2006/relationships/hyperlink" Target="http://mindprod.com/jgloss/jpa.html" TargetMode="External"/><Relationship Id="rId2" Type="http://schemas.openxmlformats.org/officeDocument/2006/relationships/hyperlink" Target="http://mindprod.com/jgloss/objectrelationalbridge.html" TargetMode="External"/><Relationship Id="rId16" Type="http://schemas.openxmlformats.org/officeDocument/2006/relationships/hyperlink" Target="http://jakarta.apache.org/ojb/" TargetMode="External"/><Relationship Id="rId20" Type="http://schemas.openxmlformats.org/officeDocument/2006/relationships/hyperlink" Target="http://www.simpleorm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mindprod.com/jgloss/hibernate.html" TargetMode="External"/><Relationship Id="rId11" Type="http://schemas.openxmlformats.org/officeDocument/2006/relationships/hyperlink" Target="http://mindprod.com/jgloss/jdo.html" TargetMode="External"/><Relationship Id="rId24" Type="http://schemas.openxmlformats.org/officeDocument/2006/relationships/hyperlink" Target="http://java.sun.com/javaee/5/docs/tutorial/doc/bnbpy.html" TargetMode="External"/><Relationship Id="rId5" Type="http://schemas.openxmlformats.org/officeDocument/2006/relationships/hyperlink" Target="http://sourceforge.net/projects/databind/" TargetMode="External"/><Relationship Id="rId15" Type="http://schemas.openxmlformats.org/officeDocument/2006/relationships/hyperlink" Target="http://www.ambysoft.com/mappingObjects.html" TargetMode="External"/><Relationship Id="rId23" Type="http://schemas.openxmlformats.org/officeDocument/2006/relationships/hyperlink" Target="http://mindprod.com/jgloss/torque.html" TargetMode="External"/><Relationship Id="rId10" Type="http://schemas.openxmlformats.org/officeDocument/2006/relationships/hyperlink" Target="http://mindprod.com/jgloss/jdbc.html" TargetMode="External"/><Relationship Id="rId19" Type="http://schemas.openxmlformats.org/officeDocument/2006/relationships/hyperlink" Target="http://mindprod.com/jgloss/pod.html" TargetMode="External"/><Relationship Id="rId4" Type="http://schemas.openxmlformats.org/officeDocument/2006/relationships/hyperlink" Target="http://cayenne.apache.org/" TargetMode="External"/><Relationship Id="rId9" Type="http://schemas.openxmlformats.org/officeDocument/2006/relationships/hyperlink" Target="http://sourceforge.net/projects/basejdao" TargetMode="External"/><Relationship Id="rId14" Type="http://schemas.openxmlformats.org/officeDocument/2006/relationships/hyperlink" Target="http://sourceforge.net/projects/jrf/" TargetMode="External"/><Relationship Id="rId22" Type="http://schemas.openxmlformats.org/officeDocument/2006/relationships/hyperlink" Target="http://sourceforge.net/projects/sql2jav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Persistence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mtClean="0"/>
              <a:t>Prof Jim </a:t>
            </a:r>
            <a:r>
              <a:rPr lang="en-GB" dirty="0" smtClean="0"/>
              <a:t>Briggs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comprises a JPA application?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a set of entity classes (one per business object type)</a:t>
            </a:r>
          </a:p>
          <a:p>
            <a:r>
              <a:rPr lang="en-GB" dirty="0" smtClean="0"/>
              <a:t>a set of </a:t>
            </a:r>
            <a:r>
              <a:rPr lang="en-GB" i="1" dirty="0" smtClean="0"/>
              <a:t>data access objects</a:t>
            </a:r>
            <a:r>
              <a:rPr lang="en-GB" dirty="0" smtClean="0"/>
              <a:t> (DAO) or </a:t>
            </a:r>
            <a:r>
              <a:rPr lang="en-GB" i="1" dirty="0" smtClean="0"/>
              <a:t>facades </a:t>
            </a:r>
            <a:r>
              <a:rPr lang="en-GB" dirty="0" smtClean="0"/>
              <a:t>(one per entity class)</a:t>
            </a:r>
          </a:p>
          <a:p>
            <a:pPr lvl="1"/>
            <a:r>
              <a:rPr lang="en-GB" dirty="0" smtClean="0"/>
              <a:t>the functionality for storing and fetching objects of the entity classes to/from the database</a:t>
            </a:r>
          </a:p>
          <a:p>
            <a:r>
              <a:rPr lang="en-GB" dirty="0" smtClean="0"/>
              <a:t>a </a:t>
            </a:r>
            <a:r>
              <a:rPr lang="en-GB" i="1" dirty="0" smtClean="0"/>
              <a:t>persistence unit </a:t>
            </a:r>
            <a:r>
              <a:rPr lang="en-GB" dirty="0" smtClean="0"/>
              <a:t>(one per database accessed - usually one)</a:t>
            </a:r>
          </a:p>
          <a:p>
            <a:pPr lvl="1"/>
            <a:r>
              <a:rPr lang="en-GB" dirty="0" smtClean="0"/>
              <a:t>stored in the file persistence.xml, this contains configuration about the entities being managed and the database being used</a:t>
            </a:r>
          </a:p>
          <a:p>
            <a:r>
              <a:rPr lang="en-GB" dirty="0" smtClean="0"/>
              <a:t>an </a:t>
            </a:r>
            <a:r>
              <a:rPr lang="en-GB" i="1" dirty="0" smtClean="0"/>
              <a:t>entity manager</a:t>
            </a:r>
            <a:r>
              <a:rPr lang="en-GB" dirty="0" smtClean="0"/>
              <a:t> object (one per thread/HTTP request)</a:t>
            </a:r>
          </a:p>
          <a:p>
            <a:pPr lvl="1"/>
            <a:r>
              <a:rPr lang="en-GB" dirty="0" smtClean="0"/>
              <a:t>this object (provided by the JPA implementation) manages the storing and fetching of managed objects to/from the database</a:t>
            </a:r>
          </a:p>
          <a:p>
            <a:r>
              <a:rPr lang="en-GB" dirty="0" smtClean="0"/>
              <a:t>a </a:t>
            </a:r>
            <a:r>
              <a:rPr lang="en-GB" i="1" dirty="0" smtClean="0"/>
              <a:t>entity manager factory</a:t>
            </a:r>
            <a:r>
              <a:rPr lang="en-GB" dirty="0" smtClean="0"/>
              <a:t> (one per persistence unit)</a:t>
            </a:r>
          </a:p>
          <a:p>
            <a:pPr lvl="1"/>
            <a:r>
              <a:rPr lang="en-GB" dirty="0" smtClean="0"/>
              <a:t>this is the object that uses the configuration information in the persistence unit to create new entity managers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steps to store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Create a new object and populate its properties (e.g. using data received from the user interface)</a:t>
            </a:r>
          </a:p>
          <a:p>
            <a:pPr marL="971550" lvl="1" indent="-514350"/>
            <a:r>
              <a:rPr lang="en-GB" dirty="0" smtClean="0"/>
              <a:t>don't forget to validate it!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Obtain an appropriate data access object and ask that to store the object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DAO would obtain an entity manager and use its functionality to mark the object as persistent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entity manager would interact with the database to store the object in an appropriate place and at an appropriate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steps to fetch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Obtain an appropriate data access object and ask it to fetch the required data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DAO would obtain an entity manager and use its functionality to fetch one or more objects from the database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Your application can then use the fetched object(s) as it wishes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If it changes it, no need to store it again (unless it becomes detached)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JPA: what you need to know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r>
              <a:rPr lang="en-GB" b="1" dirty="0"/>
              <a:t>Entity classes</a:t>
            </a:r>
          </a:p>
          <a:p>
            <a:pPr lvl="1"/>
            <a:r>
              <a:rPr lang="en-GB" dirty="0"/>
              <a:t>Entity classes; the @Entity annotation</a:t>
            </a:r>
          </a:p>
          <a:p>
            <a:pPr lvl="1"/>
            <a:r>
              <a:rPr lang="en-GB" dirty="0"/>
              <a:t>How Java classes map on to database tables (the default and how you can specify it explicitly)</a:t>
            </a:r>
          </a:p>
          <a:p>
            <a:pPr lvl="1"/>
            <a:r>
              <a:rPr lang="en-GB" dirty="0"/>
              <a:t>How Java properties map on to database columns (the default and how you can specify it explicitly)</a:t>
            </a:r>
          </a:p>
          <a:p>
            <a:pPr lvl="1"/>
            <a:r>
              <a:rPr lang="en-GB" dirty="0"/>
              <a:t>How you specify the property(</a:t>
            </a:r>
            <a:r>
              <a:rPr lang="en-GB" dirty="0" err="1"/>
              <a:t>ies</a:t>
            </a:r>
            <a:r>
              <a:rPr lang="en-GB" dirty="0"/>
              <a:t>) that constitute the primary key of an object</a:t>
            </a:r>
          </a:p>
          <a:p>
            <a:pPr lvl="1"/>
            <a:r>
              <a:rPr lang="en-GB" dirty="0"/>
              <a:t>How you can get JPA to assign primary key values automatically</a:t>
            </a:r>
          </a:p>
          <a:p>
            <a:pPr lvl="1"/>
            <a:r>
              <a:rPr lang="en-GB" dirty="0"/>
              <a:t>Particular property annotations: @Temporal, @Transient</a:t>
            </a:r>
          </a:p>
          <a:p>
            <a:r>
              <a:rPr lang="en-GB" b="1" dirty="0"/>
              <a:t>Entity relationships</a:t>
            </a:r>
          </a:p>
          <a:p>
            <a:pPr lvl="1"/>
            <a:r>
              <a:rPr lang="en-GB" dirty="0"/>
              <a:t>Relationship mapping</a:t>
            </a:r>
          </a:p>
          <a:p>
            <a:pPr lvl="1"/>
            <a:r>
              <a:rPr lang="en-GB" dirty="0"/>
              <a:t>Mapping one-to-one, one-to-many and many-to-many relationships between objects</a:t>
            </a:r>
          </a:p>
          <a:p>
            <a:pPr lvl="1"/>
            <a:r>
              <a:rPr lang="en-GB" dirty="0"/>
              <a:t>Eager and lazy relationships</a:t>
            </a:r>
          </a:p>
          <a:p>
            <a:pPr lvl="1"/>
            <a:r>
              <a:rPr lang="en-GB" dirty="0"/>
              <a:t>Ordering relationships</a:t>
            </a:r>
          </a:p>
          <a:p>
            <a:pPr lvl="1"/>
            <a:r>
              <a:rPr lang="en-GB" dirty="0"/>
              <a:t>Mapping inheritance relationships. The 3 inheritance strategies (single table, joined and table-per-class)</a:t>
            </a:r>
          </a:p>
          <a:p>
            <a:r>
              <a:rPr lang="en-GB" b="1" dirty="0"/>
              <a:t>Managing persistent objects</a:t>
            </a:r>
          </a:p>
          <a:p>
            <a:pPr lvl="1"/>
            <a:r>
              <a:rPr lang="en-GB" dirty="0"/>
              <a:t>The Entity Manager interface</a:t>
            </a:r>
          </a:p>
          <a:p>
            <a:pPr lvl="1"/>
            <a:r>
              <a:rPr lang="en-GB" dirty="0"/>
              <a:t>Obtaining an entity manager (in a container-managed environment and in a non-container-managed environment)</a:t>
            </a:r>
          </a:p>
          <a:p>
            <a:pPr lvl="1"/>
            <a:r>
              <a:rPr lang="en-GB" dirty="0"/>
              <a:t>The entity life cycle (new, managed, detached, removed) and how objects can be moved from one state to another</a:t>
            </a:r>
          </a:p>
          <a:p>
            <a:pPr lvl="1"/>
            <a:r>
              <a:rPr lang="en-GB" dirty="0"/>
              <a:t>Persisting, merging and removing entities</a:t>
            </a:r>
          </a:p>
          <a:p>
            <a:pPr lvl="1"/>
            <a:r>
              <a:rPr lang="en-GB" dirty="0"/>
              <a:t>Cascading events on persistent objects</a:t>
            </a:r>
          </a:p>
          <a:p>
            <a:pPr lvl="1"/>
            <a:r>
              <a:rPr lang="en-GB" dirty="0"/>
              <a:t>Queries expressed in JPQL</a:t>
            </a:r>
          </a:p>
          <a:p>
            <a:pPr lvl="1"/>
            <a:r>
              <a:rPr lang="en-GB" dirty="0"/>
              <a:t>JPQL: syntax (SELECT, FROM, WHERE, ORDER, GROUP); binding parameters</a:t>
            </a:r>
          </a:p>
          <a:p>
            <a:pPr lvl="1"/>
            <a:r>
              <a:rPr lang="en-GB" dirty="0"/>
              <a:t>Queries expressed by criteria</a:t>
            </a:r>
          </a:p>
          <a:p>
            <a:pPr lvl="1"/>
            <a:r>
              <a:rPr lang="en-GB" dirty="0"/>
              <a:t>Bulk update or deletion</a:t>
            </a:r>
          </a:p>
          <a:p>
            <a:pPr lvl="1"/>
            <a:r>
              <a:rPr lang="en-GB" dirty="0"/>
              <a:t>Named queries</a:t>
            </a:r>
          </a:p>
          <a:p>
            <a:r>
              <a:rPr lang="en-GB" b="1" dirty="0"/>
              <a:t>Related issues</a:t>
            </a:r>
          </a:p>
          <a:p>
            <a:pPr lvl="1"/>
            <a:r>
              <a:rPr lang="en-GB" dirty="0"/>
              <a:t>Concurrency</a:t>
            </a:r>
          </a:p>
          <a:p>
            <a:pPr lvl="1"/>
            <a:r>
              <a:rPr lang="en-GB" dirty="0"/>
              <a:t>Versioning</a:t>
            </a:r>
          </a:p>
          <a:p>
            <a:pPr lvl="1"/>
            <a:r>
              <a:rPr lang="en-GB" dirty="0"/>
              <a:t>Transaction management (in a container-managed environment and in a non-container-managed environment)</a:t>
            </a:r>
          </a:p>
          <a:p>
            <a:pPr lvl="1"/>
            <a:r>
              <a:rPr lang="en-GB" dirty="0"/>
              <a:t>Optimistic and pessimistic locking</a:t>
            </a:r>
          </a:p>
          <a:p>
            <a:r>
              <a:rPr lang="en-GB" b="1" dirty="0"/>
              <a:t>Configuration</a:t>
            </a:r>
          </a:p>
          <a:p>
            <a:pPr lvl="1"/>
            <a:r>
              <a:rPr lang="en-GB" dirty="0"/>
              <a:t>The </a:t>
            </a:r>
            <a:r>
              <a:rPr lang="en-GB" dirty="0" err="1"/>
              <a:t>EntityManagerFactory</a:t>
            </a:r>
            <a:r>
              <a:rPr lang="en-GB" dirty="0"/>
              <a:t> interface</a:t>
            </a:r>
          </a:p>
          <a:p>
            <a:pPr lvl="1"/>
            <a:r>
              <a:rPr lang="en-GB" dirty="0"/>
              <a:t>Format of persistence.xml</a:t>
            </a:r>
          </a:p>
          <a:p>
            <a:pPr lvl="1"/>
            <a:r>
              <a:rPr lang="en-GB" dirty="0"/>
              <a:t>Adding JPA libraries to your application</a:t>
            </a:r>
          </a:p>
          <a:p>
            <a:pPr lvl="1"/>
            <a:r>
              <a:rPr lang="en-GB" dirty="0"/>
              <a:t>Adding JPA implementation libraries (e.g. Hibernate or </a:t>
            </a:r>
            <a:r>
              <a:rPr lang="en-GB" dirty="0" err="1"/>
              <a:t>TopLink</a:t>
            </a:r>
            <a:r>
              <a:rPr lang="en-GB" dirty="0"/>
              <a:t>) to your application</a:t>
            </a:r>
          </a:p>
          <a:p>
            <a:pPr lvl="1"/>
            <a:r>
              <a:rPr lang="en-GB" dirty="0"/>
              <a:t>Setting up a container-managed web application using Glassfish</a:t>
            </a:r>
          </a:p>
          <a:p>
            <a:pPr lvl="1"/>
            <a:r>
              <a:rPr lang="en-GB" dirty="0"/>
              <a:t>Setting up a non-container-managed web application using </a:t>
            </a:r>
            <a:r>
              <a:rPr lang="en-GB" dirty="0" smtClean="0"/>
              <a:t>Tomcat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JPA: what you really need to know #1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92500" lnSpcReduction="10000"/>
          </a:bodyPr>
          <a:lstStyle/>
          <a:p>
            <a:r>
              <a:rPr lang="en-GB" dirty="0" smtClean="0"/>
              <a:t>Entity classes</a:t>
            </a:r>
          </a:p>
          <a:p>
            <a:pPr lvl="1"/>
            <a:r>
              <a:rPr lang="en-GB" dirty="0" smtClean="0"/>
              <a:t>@Entity annotation</a:t>
            </a:r>
          </a:p>
          <a:p>
            <a:pPr lvl="1"/>
            <a:r>
              <a:rPr lang="en-GB" dirty="0" smtClean="0"/>
              <a:t>@Id annotation</a:t>
            </a:r>
          </a:p>
          <a:p>
            <a:pPr lvl="1"/>
            <a:r>
              <a:rPr lang="en-GB" dirty="0" smtClean="0"/>
              <a:t>@GeneratedValue(strategy = GenerationType.AUTO) annotation</a:t>
            </a:r>
          </a:p>
          <a:p>
            <a:pPr lvl="1"/>
            <a:r>
              <a:rPr lang="en-GB" dirty="0" smtClean="0"/>
              <a:t>Mapping properties to database columns</a:t>
            </a:r>
          </a:p>
          <a:p>
            <a:r>
              <a:rPr lang="en-GB" dirty="0" smtClean="0"/>
              <a:t>Configuration and set up</a:t>
            </a:r>
          </a:p>
          <a:p>
            <a:pPr lvl="1"/>
            <a:r>
              <a:rPr lang="en-GB" dirty="0" smtClean="0"/>
              <a:t>Persistence unit</a:t>
            </a:r>
          </a:p>
          <a:p>
            <a:pPr lvl="1"/>
            <a:r>
              <a:rPr lang="en-GB" dirty="0" smtClean="0"/>
              <a:t>persistence.xml</a:t>
            </a:r>
          </a:p>
          <a:p>
            <a:pPr lvl="1"/>
            <a:r>
              <a:rPr lang="en-GB" dirty="0" smtClean="0"/>
              <a:t>JPA libraries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JPA: what you really need to know #2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 numCol="1">
            <a:normAutofit lnSpcReduction="10000"/>
          </a:bodyPr>
          <a:lstStyle/>
          <a:p>
            <a:r>
              <a:rPr lang="en-GB" dirty="0" smtClean="0"/>
              <a:t>Managing persistent objects</a:t>
            </a:r>
          </a:p>
          <a:p>
            <a:pPr lvl="1"/>
            <a:r>
              <a:rPr lang="en-GB" dirty="0" smtClean="0"/>
              <a:t>Entity manager</a:t>
            </a:r>
          </a:p>
          <a:p>
            <a:pPr lvl="2"/>
            <a:r>
              <a:rPr lang="fr-FR" dirty="0" smtClean="0"/>
              <a:t>@PersistenceContext(unitName = "enterprise1PU")</a:t>
            </a:r>
          </a:p>
          <a:p>
            <a:pPr lvl="2"/>
            <a:r>
              <a:rPr lang="fr-FR" dirty="0" smtClean="0"/>
              <a:t>private EntityManager em;</a:t>
            </a:r>
            <a:endParaRPr lang="en-GB" dirty="0" smtClean="0"/>
          </a:p>
          <a:p>
            <a:pPr lvl="1"/>
            <a:r>
              <a:rPr lang="en-GB" dirty="0" smtClean="0"/>
              <a:t>Entity lifecycle</a:t>
            </a:r>
          </a:p>
          <a:p>
            <a:pPr lvl="2"/>
            <a:r>
              <a:rPr lang="en-GB" dirty="0" smtClean="0"/>
              <a:t>new </a:t>
            </a:r>
          </a:p>
          <a:p>
            <a:pPr lvl="2"/>
            <a:r>
              <a:rPr lang="en-GB" dirty="0" smtClean="0"/>
              <a:t>managed</a:t>
            </a:r>
          </a:p>
          <a:p>
            <a:pPr lvl="2"/>
            <a:r>
              <a:rPr lang="en-GB" dirty="0" smtClean="0"/>
              <a:t>detached</a:t>
            </a:r>
          </a:p>
          <a:p>
            <a:pPr lvl="2"/>
            <a:r>
              <a:rPr lang="en-GB" dirty="0" smtClean="0"/>
              <a:t>removed</a:t>
            </a:r>
          </a:p>
          <a:p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Common operations</a:t>
            </a:r>
          </a:p>
          <a:p>
            <a:pPr lvl="1"/>
            <a:r>
              <a:rPr lang="en-GB" dirty="0" err="1" smtClean="0"/>
              <a:t>em.persist</a:t>
            </a:r>
            <a:r>
              <a:rPr lang="en-GB" dirty="0" smtClean="0"/>
              <a:t> (C)</a:t>
            </a:r>
          </a:p>
          <a:p>
            <a:pPr lvl="1"/>
            <a:r>
              <a:rPr lang="en-GB" dirty="0" err="1" smtClean="0"/>
              <a:t>em.find</a:t>
            </a:r>
            <a:r>
              <a:rPr lang="en-GB" dirty="0" smtClean="0"/>
              <a:t> (R)</a:t>
            </a:r>
          </a:p>
          <a:p>
            <a:pPr lvl="1"/>
            <a:r>
              <a:rPr lang="en-GB" dirty="0" err="1" smtClean="0"/>
              <a:t>em.merge</a:t>
            </a:r>
            <a:r>
              <a:rPr lang="en-GB" dirty="0" smtClean="0"/>
              <a:t> (U)</a:t>
            </a:r>
          </a:p>
          <a:p>
            <a:pPr lvl="1"/>
            <a:r>
              <a:rPr lang="en-GB" dirty="0" err="1" smtClean="0"/>
              <a:t>em.remove</a:t>
            </a:r>
            <a:r>
              <a:rPr lang="en-GB" dirty="0" smtClean="0"/>
              <a:t> (D)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JPA: what you really need to know #3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GB" dirty="0" smtClean="0"/>
              <a:t>Queries </a:t>
            </a:r>
          </a:p>
          <a:p>
            <a:pPr lvl="1"/>
            <a:r>
              <a:rPr lang="en-GB" dirty="0" smtClean="0"/>
              <a:t>JPQL</a:t>
            </a:r>
          </a:p>
          <a:p>
            <a:pPr lvl="1"/>
            <a:r>
              <a:rPr lang="en-GB" dirty="0" smtClean="0"/>
              <a:t>Criteria</a:t>
            </a:r>
          </a:p>
          <a:p>
            <a:r>
              <a:rPr lang="en-GB" dirty="0" smtClean="0"/>
              <a:t>Relationships between entities</a:t>
            </a:r>
          </a:p>
          <a:p>
            <a:pPr lvl="1"/>
            <a:r>
              <a:rPr lang="en-GB" dirty="0" smtClean="0"/>
              <a:t>One to one</a:t>
            </a:r>
          </a:p>
          <a:p>
            <a:pPr lvl="1"/>
            <a:r>
              <a:rPr lang="en-GB" dirty="0" smtClean="0"/>
              <a:t>One to many</a:t>
            </a:r>
          </a:p>
          <a:p>
            <a:pPr lvl="1"/>
            <a:r>
              <a:rPr lang="en-GB" dirty="0" smtClean="0"/>
              <a:t>Many to one</a:t>
            </a:r>
          </a:p>
          <a:p>
            <a:pPr lvl="1"/>
            <a:r>
              <a:rPr lang="en-GB" dirty="0" smtClean="0"/>
              <a:t>Many to many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 server (abstract)</a:t>
            </a:r>
            <a:endParaRPr lang="en-GB" dirty="0"/>
          </a:p>
        </p:txBody>
      </p:sp>
      <p:graphicFrame>
        <p:nvGraphicFramePr>
          <p:cNvPr id="6" name="SmartArt Placeholder 5"/>
          <p:cNvGraphicFramePr>
            <a:graphicFrameLocks noGrp="1"/>
          </p:cNvGraphicFramePr>
          <p:nvPr>
            <p:ph type="dgm"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Structure of a web application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D7BD07-428D-4ADB-AB59-83AF655F94F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21" name="Elbow Connector 20"/>
          <p:cNvCxnSpPr/>
          <p:nvPr/>
        </p:nvCxnSpPr>
        <p:spPr bwMode="auto">
          <a:xfrm>
            <a:off x="2267744" y="5013176"/>
            <a:ext cx="2520280" cy="864096"/>
          </a:xfrm>
          <a:prstGeom prst="bentConnector3">
            <a:avLst>
              <a:gd name="adj1" fmla="val -635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5" name="Elbow Connector 24"/>
          <p:cNvCxnSpPr/>
          <p:nvPr/>
        </p:nvCxnSpPr>
        <p:spPr bwMode="auto">
          <a:xfrm>
            <a:off x="3779912" y="5013176"/>
            <a:ext cx="1008112" cy="504056"/>
          </a:xfrm>
          <a:prstGeom prst="bentConnector3">
            <a:avLst>
              <a:gd name="adj1" fmla="val -1831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Elbow Connector 36"/>
          <p:cNvCxnSpPr/>
          <p:nvPr/>
        </p:nvCxnSpPr>
        <p:spPr bwMode="auto">
          <a:xfrm rot="10800000" flipV="1">
            <a:off x="5940152" y="5013176"/>
            <a:ext cx="1008112" cy="720080"/>
          </a:xfrm>
          <a:prstGeom prst="bentConnector3">
            <a:avLst>
              <a:gd name="adj1" fmla="val 162"/>
            </a:avLst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H="1" flipV="1">
            <a:off x="6084168" y="3717032"/>
            <a:ext cx="792088" cy="64807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3203848" y="3645024"/>
            <a:ext cx="576064" cy="7200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flipV="1">
            <a:off x="2267744" y="3645024"/>
            <a:ext cx="576064" cy="7200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283968" y="4581128"/>
            <a:ext cx="648072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>
            <a:off x="2627784" y="4581128"/>
            <a:ext cx="72008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>
            <a:off x="5868144" y="4581128"/>
            <a:ext cx="50405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5851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Integrating with EJBs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Façade classes / Data Access Object classes</a:t>
            </a:r>
          </a:p>
          <a:p>
            <a:pPr lvl="1"/>
            <a:r>
              <a:rPr lang="en-GB" dirty="0" smtClean="0"/>
              <a:t>NetBeans </a:t>
            </a:r>
            <a:r>
              <a:rPr lang="en-GB" dirty="0" err="1" smtClean="0"/>
              <a:t>AbstractFacade</a:t>
            </a:r>
            <a:r>
              <a:rPr lang="en-GB" dirty="0" smtClean="0"/>
              <a:t> (@Stateless)</a:t>
            </a:r>
            <a:endParaRPr lang="en-GB" dirty="0"/>
          </a:p>
          <a:p>
            <a:r>
              <a:rPr lang="en-GB" dirty="0" smtClean="0"/>
              <a:t>Types of session bean:</a:t>
            </a:r>
          </a:p>
          <a:p>
            <a:pPr lvl="1"/>
            <a:r>
              <a:rPr lang="en-GB" dirty="0" smtClean="0"/>
              <a:t>@Stateless</a:t>
            </a:r>
          </a:p>
          <a:p>
            <a:pPr lvl="1"/>
            <a:r>
              <a:rPr lang="en-GB" dirty="0" smtClean="0"/>
              <a:t>@Stateful</a:t>
            </a:r>
          </a:p>
          <a:p>
            <a:pPr lvl="1"/>
            <a:r>
              <a:rPr lang="en-GB" dirty="0" smtClean="0"/>
              <a:t>@Singleton</a:t>
            </a:r>
          </a:p>
          <a:p>
            <a:r>
              <a:rPr lang="en-GB" dirty="0" smtClean="0"/>
              <a:t>Container managed injection</a:t>
            </a:r>
          </a:p>
          <a:p>
            <a:pPr lvl="1"/>
            <a:r>
              <a:rPr lang="en-GB" dirty="0" smtClean="0"/>
              <a:t>@EJB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066-7057-480D-877D-1A3AAC6D56C3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Database connectivity: JDBC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Java Database Connectivity</a:t>
            </a:r>
          </a:p>
          <a:p>
            <a:r>
              <a:rPr lang="en-GB" dirty="0"/>
              <a:t>An API for connecting Java programs (applications, applets and servlets) to databases</a:t>
            </a:r>
          </a:p>
          <a:p>
            <a:r>
              <a:rPr lang="en-GB" dirty="0" smtClean="0"/>
              <a:t>Somewhat database </a:t>
            </a:r>
            <a:r>
              <a:rPr lang="en-GB" dirty="0"/>
              <a:t>independent</a:t>
            </a:r>
          </a:p>
          <a:p>
            <a:pPr lvl="1"/>
            <a:r>
              <a:rPr lang="en-GB" dirty="0"/>
              <a:t>Requires </a:t>
            </a:r>
            <a:r>
              <a:rPr lang="en-GB" dirty="0" smtClean="0"/>
              <a:t>SQL (which isn't completely standard)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B7113-A628-40AD-97EF-C4B49EA0120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JDBC architecture</a:t>
            </a:r>
            <a:endParaRPr lang="en-US" dirty="0"/>
          </a:p>
        </p:txBody>
      </p:sp>
      <p:pic>
        <p:nvPicPr>
          <p:cNvPr id="7172" name="Picture 4" descr="jdbc_ds_appl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844675"/>
            <a:ext cx="3503612" cy="3998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073DE-6502-474E-B41E-AE9F4391A0E3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Connection URLs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JDBC has a special form of URL</a:t>
            </a:r>
          </a:p>
          <a:p>
            <a:r>
              <a:rPr lang="en-GB" dirty="0"/>
              <a:t>Define location of database and access parameters in a driver-specific way</a:t>
            </a:r>
          </a:p>
          <a:p>
            <a:r>
              <a:rPr lang="en-GB" dirty="0"/>
              <a:t>Examples:</a:t>
            </a:r>
            <a:endParaRPr lang="en-US" dirty="0"/>
          </a:p>
          <a:p>
            <a:pPr lvl="1"/>
            <a:r>
              <a:rPr lang="en-US" dirty="0" err="1"/>
              <a:t>jdbc:oracle:thin</a:t>
            </a:r>
            <a:r>
              <a:rPr lang="en-US" dirty="0"/>
              <a:t>:@localhost:1521:JIM</a:t>
            </a:r>
          </a:p>
          <a:p>
            <a:pPr lvl="1"/>
            <a:r>
              <a:rPr lang="en-US" dirty="0" err="1"/>
              <a:t>jdbc:mysql</a:t>
            </a:r>
            <a:r>
              <a:rPr lang="en-US" dirty="0"/>
              <a:t>://</a:t>
            </a:r>
            <a:r>
              <a:rPr lang="en-US" dirty="0" smtClean="0"/>
              <a:t>localhost:3306/JIM</a:t>
            </a:r>
          </a:p>
          <a:p>
            <a:pPr lvl="1"/>
            <a:r>
              <a:rPr lang="en-US" dirty="0" err="1" smtClean="0"/>
              <a:t>jdbc:derby</a:t>
            </a:r>
            <a:r>
              <a:rPr lang="en-US" dirty="0" smtClean="0"/>
              <a:t>://localhost:1527/</a:t>
            </a:r>
            <a:r>
              <a:rPr lang="en-US" dirty="0" err="1" smtClean="0"/>
              <a:t>jim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Need to specify username and password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20E4C-23B3-4460-B300-FFE906396A25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Doing a </a:t>
            </a:r>
            <a:r>
              <a:rPr lang="en-GB" dirty="0" smtClean="0"/>
              <a:t>query (raw JDBC)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Statement stmt = </a:t>
            </a:r>
            <a:r>
              <a:rPr lang="en-US" sz="2000" dirty="0" err="1">
                <a:latin typeface="Courier New" pitchFamily="49" charset="0"/>
              </a:rPr>
              <a:t>conn.createStatement</a:t>
            </a:r>
            <a:r>
              <a:rPr lang="en-US" sz="2000" dirty="0">
                <a:latin typeface="Courier New" pitchFamily="49" charset="0"/>
              </a:rPr>
              <a:t>();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 err="1">
                <a:latin typeface="Courier New" pitchFamily="49" charset="0"/>
              </a:rPr>
              <a:t>ResultSet</a:t>
            </a:r>
            <a:r>
              <a:rPr lang="en-GB" sz="2000" dirty="0">
                <a:latin typeface="Courier New" pitchFamily="49" charset="0"/>
              </a:rPr>
              <a:t> result = </a:t>
            </a:r>
            <a:r>
              <a:rPr lang="en-GB" sz="2000" dirty="0" err="1">
                <a:latin typeface="Courier New" pitchFamily="49" charset="0"/>
              </a:rPr>
              <a:t>stmt.executeQuery</a:t>
            </a:r>
            <a:r>
              <a:rPr lang="en-GB" sz="2000" dirty="0">
                <a:latin typeface="Courier New" pitchFamily="49" charset="0"/>
              </a:rPr>
              <a:t>(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>
                <a:latin typeface="Courier New" pitchFamily="49" charset="0"/>
              </a:rPr>
              <a:t>	 "SELECT </a:t>
            </a:r>
            <a:r>
              <a:rPr lang="en-GB" sz="2000" dirty="0" smtClean="0">
                <a:latin typeface="Courier New" pitchFamily="49" charset="0"/>
              </a:rPr>
              <a:t>Id, </a:t>
            </a:r>
            <a:r>
              <a:rPr lang="en-GB" sz="2000" dirty="0" err="1" smtClean="0">
                <a:latin typeface="Courier New" pitchFamily="49" charset="0"/>
              </a:rPr>
              <a:t>CustomerName</a:t>
            </a:r>
            <a:r>
              <a:rPr lang="en-GB" sz="2000" dirty="0" smtClean="0">
                <a:latin typeface="Courier New" pitchFamily="49" charset="0"/>
              </a:rPr>
              <a:t>, Cups</a:t>
            </a:r>
            <a:r>
              <a:rPr lang="en-GB" sz="2000" dirty="0">
                <a:latin typeface="Courier New" pitchFamily="49" charset="0"/>
              </a:rPr>
              <a:t>, Type " + 	"FROM </a:t>
            </a:r>
            <a:r>
              <a:rPr lang="en-GB" sz="2000" dirty="0" smtClean="0">
                <a:latin typeface="Courier New" pitchFamily="49" charset="0"/>
              </a:rPr>
              <a:t>Customers </a:t>
            </a:r>
            <a:r>
              <a:rPr lang="en-GB" sz="2000" dirty="0">
                <a:latin typeface="Courier New" pitchFamily="49" charset="0"/>
              </a:rPr>
              <a:t>" + "ORDER BY Cups DESC“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000" dirty="0">
                <a:latin typeface="Courier New" pitchFamily="49" charset="0"/>
              </a:rPr>
              <a:t>		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>
                <a:latin typeface="Courier New" pitchFamily="49" charset="0"/>
              </a:rPr>
              <a:t>while(</a:t>
            </a:r>
            <a:r>
              <a:rPr lang="en-US" sz="2000" dirty="0" err="1">
                <a:latin typeface="Courier New" pitchFamily="49" charset="0"/>
              </a:rPr>
              <a:t>result.next</a:t>
            </a:r>
            <a:r>
              <a:rPr lang="en-US" sz="2000" dirty="0">
                <a:latin typeface="Courier New" pitchFamily="49" charset="0"/>
              </a:rPr>
              <a:t>()) {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000" dirty="0" err="1">
                <a:latin typeface="Courier New" pitchFamily="49" charset="0"/>
              </a:rPr>
              <a:t>out.println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result.getString</a:t>
            </a:r>
            <a:r>
              <a:rPr lang="en-GB" sz="2000" dirty="0">
                <a:latin typeface="Courier New" pitchFamily="49" charset="0"/>
              </a:rPr>
              <a:t>(1));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sz="2000" dirty="0" err="1">
                <a:latin typeface="Courier New" pitchFamily="49" charset="0"/>
              </a:rPr>
              <a:t>out.println</a:t>
            </a:r>
            <a:r>
              <a:rPr lang="en-GB" sz="2000" dirty="0">
                <a:latin typeface="Courier New" pitchFamily="49" charset="0"/>
              </a:rPr>
              <a:t>(</a:t>
            </a:r>
            <a:r>
              <a:rPr lang="en-GB" sz="2000" dirty="0" err="1">
                <a:latin typeface="Courier New" pitchFamily="49" charset="0"/>
              </a:rPr>
              <a:t>result.getInt</a:t>
            </a:r>
            <a:r>
              <a:rPr lang="en-GB" sz="2000" dirty="0">
                <a:latin typeface="Courier New" pitchFamily="49" charset="0"/>
              </a:rPr>
              <a:t>(“Cups”);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400" dirty="0">
                <a:latin typeface="Courier New" pitchFamily="49" charset="0"/>
              </a:rPr>
              <a:t>}</a:t>
            </a:r>
            <a:endParaRPr lang="en-US" sz="2400" dirty="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7B77D-43D6-4CD8-8ED1-9BEED7FE67F9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JDBC and web applications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Special considerations</a:t>
            </a:r>
          </a:p>
          <a:p>
            <a:pPr lvl="1"/>
            <a:r>
              <a:rPr lang="en-GB" dirty="0"/>
              <a:t>Transactions</a:t>
            </a:r>
          </a:p>
          <a:p>
            <a:pPr lvl="2"/>
            <a:r>
              <a:rPr lang="en-GB" dirty="0"/>
              <a:t>One transaction per request (normally)</a:t>
            </a:r>
          </a:p>
          <a:p>
            <a:pPr lvl="1"/>
            <a:r>
              <a:rPr lang="en-GB" dirty="0" smtClean="0"/>
              <a:t>Multiple </a:t>
            </a:r>
            <a:r>
              <a:rPr lang="en-GB" dirty="0"/>
              <a:t>connections</a:t>
            </a:r>
          </a:p>
          <a:p>
            <a:pPr lvl="2"/>
            <a:r>
              <a:rPr lang="en-GB" dirty="0"/>
              <a:t>One </a:t>
            </a:r>
            <a:r>
              <a:rPr lang="en-GB" dirty="0" smtClean="0"/>
              <a:t>connection per thread (request)</a:t>
            </a:r>
          </a:p>
          <a:p>
            <a:pPr lvl="1"/>
            <a:r>
              <a:rPr lang="en-GB" dirty="0"/>
              <a:t>Connection latency</a:t>
            </a:r>
          </a:p>
          <a:p>
            <a:pPr lvl="2"/>
            <a:r>
              <a:rPr lang="en-GB" dirty="0"/>
              <a:t>Connection </a:t>
            </a:r>
            <a:r>
              <a:rPr lang="en-GB" dirty="0" smtClean="0"/>
              <a:t>pooling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with JDBC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Still rather database dependent</a:t>
            </a:r>
          </a:p>
          <a:p>
            <a:r>
              <a:rPr lang="en-GB" dirty="0" smtClean="0"/>
              <a:t>Still requires good knowledge of SQL</a:t>
            </a:r>
          </a:p>
          <a:p>
            <a:r>
              <a:rPr lang="en-GB" dirty="0" smtClean="0"/>
              <a:t>Tends to result in lots of hand-written, similar code to:</a:t>
            </a:r>
          </a:p>
          <a:p>
            <a:pPr lvl="1"/>
            <a:r>
              <a:rPr lang="en-GB" dirty="0" smtClean="0"/>
              <a:t>Establish database connection</a:t>
            </a:r>
          </a:p>
          <a:p>
            <a:pPr lvl="1"/>
            <a:r>
              <a:rPr lang="en-GB" dirty="0" smtClean="0"/>
              <a:t>Create query</a:t>
            </a:r>
          </a:p>
          <a:p>
            <a:pPr lvl="1"/>
            <a:r>
              <a:rPr lang="en-GB" dirty="0" smtClean="0"/>
              <a:t>Run query</a:t>
            </a:r>
          </a:p>
          <a:p>
            <a:pPr lvl="1"/>
            <a:r>
              <a:rPr lang="en-GB" dirty="0" smtClean="0"/>
              <a:t>Convert results into Java objects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Solution: automate it!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Translation of database rows into Java objects can be automated (if given hints)</a:t>
            </a:r>
          </a:p>
          <a:p>
            <a:pPr lvl="1"/>
            <a:r>
              <a:rPr lang="en-GB" dirty="0" smtClean="0"/>
              <a:t>each row represents an object</a:t>
            </a:r>
          </a:p>
          <a:p>
            <a:r>
              <a:rPr lang="en-GB" dirty="0" smtClean="0"/>
              <a:t>This is called:</a:t>
            </a:r>
          </a:p>
          <a:p>
            <a:pPr lvl="1"/>
            <a:r>
              <a:rPr lang="en-GB" dirty="0" smtClean="0"/>
              <a:t>Object Relational Mapping (ORM)</a:t>
            </a:r>
          </a:p>
          <a:p>
            <a:pPr lvl="1"/>
            <a:r>
              <a:rPr lang="en-GB" dirty="0" smtClean="0"/>
              <a:t>Object Relational Bridge (ORB)</a:t>
            </a:r>
          </a:p>
          <a:p>
            <a:r>
              <a:rPr lang="en-GB" dirty="0" smtClean="0"/>
              <a:t>Basically:</a:t>
            </a:r>
          </a:p>
          <a:p>
            <a:pPr lvl="1"/>
            <a:r>
              <a:rPr lang="en-GB" dirty="0" smtClean="0"/>
              <a:t>a database table maps onto a Java class</a:t>
            </a:r>
          </a:p>
          <a:p>
            <a:pPr lvl="1"/>
            <a:r>
              <a:rPr lang="en-GB" dirty="0" smtClean="0"/>
              <a:t>a database column maps onto a property of a class</a:t>
            </a:r>
          </a:p>
          <a:p>
            <a:r>
              <a:rPr lang="en-GB" dirty="0" smtClean="0"/>
              <a:t>Relationships (via foreign key constraints) can be managed automatically (if given hints)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Persistence frameworks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r>
              <a:rPr lang="en-GB" dirty="0" smtClean="0"/>
              <a:t>List from </a:t>
            </a:r>
            <a:r>
              <a:rPr lang="en-GB" dirty="0" smtClean="0">
                <a:hlinkClick r:id="rId2"/>
              </a:rPr>
              <a:t>http://mindprod.com/jgloss/objectrelationalbridge.html</a:t>
            </a:r>
            <a:endParaRPr lang="en-GB" dirty="0"/>
          </a:p>
          <a:p>
            <a:pPr lvl="1"/>
            <a:r>
              <a:rPr lang="en-GB" dirty="0" smtClean="0">
                <a:hlinkClick r:id="rId3"/>
              </a:rPr>
              <a:t>Castor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4"/>
              </a:rPr>
              <a:t>Cayenne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hlinkClick r:id="rId5"/>
              </a:rPr>
              <a:t>Databind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6"/>
              </a:rPr>
              <a:t>Hibernate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hlinkClick r:id="rId7"/>
              </a:rPr>
              <a:t>Ibatis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8"/>
              </a:rPr>
              <a:t>Jakarta Torque</a:t>
            </a:r>
            <a:r>
              <a:rPr lang="en-GB" dirty="0"/>
              <a:t>: now part of database project</a:t>
            </a:r>
            <a:br>
              <a:rPr lang="en-GB" dirty="0"/>
            </a:br>
            <a:r>
              <a:rPr lang="en-GB" dirty="0">
                <a:hlinkClick r:id="rId9"/>
              </a:rPr>
              <a:t>Java DAO </a:t>
            </a:r>
            <a:r>
              <a:rPr lang="en-GB" dirty="0" smtClean="0"/>
              <a:t>(</a:t>
            </a:r>
            <a:r>
              <a:rPr lang="en-GB" b="1" dirty="0" smtClean="0"/>
              <a:t>D</a:t>
            </a:r>
            <a:r>
              <a:rPr lang="en-GB" dirty="0" smtClean="0"/>
              <a:t>ata </a:t>
            </a:r>
            <a:r>
              <a:rPr lang="en-GB" b="1" dirty="0" smtClean="0"/>
              <a:t>A</a:t>
            </a:r>
            <a:r>
              <a:rPr lang="en-GB" dirty="0" smtClean="0"/>
              <a:t>ccess </a:t>
            </a:r>
            <a:r>
              <a:rPr lang="en-GB" b="1" dirty="0" smtClean="0"/>
              <a:t>O</a:t>
            </a:r>
            <a:r>
              <a:rPr lang="en-GB" dirty="0" smtClean="0"/>
              <a:t>bjects</a:t>
            </a:r>
            <a:r>
              <a:rPr lang="en-GB" dirty="0"/>
              <a:t>)</a:t>
            </a:r>
            <a:br>
              <a:rPr lang="en-GB" dirty="0"/>
            </a:br>
            <a:r>
              <a:rPr lang="en-GB" dirty="0">
                <a:hlinkClick r:id="rId10"/>
              </a:rPr>
              <a:t>JDBC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11"/>
              </a:rPr>
              <a:t>JDO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11"/>
              </a:rPr>
              <a:t>JDO</a:t>
            </a:r>
            <a:r>
              <a:rPr lang="en-GB" dirty="0"/>
              <a:t> </a:t>
            </a:r>
            <a:r>
              <a:rPr lang="en-GB" dirty="0" smtClean="0"/>
              <a:t>(</a:t>
            </a:r>
            <a:r>
              <a:rPr lang="en-GB" b="1" dirty="0" smtClean="0"/>
              <a:t>J</a:t>
            </a:r>
            <a:r>
              <a:rPr lang="en-GB" dirty="0" smtClean="0"/>
              <a:t>ava</a:t>
            </a:r>
            <a:r>
              <a:rPr lang="en-GB" dirty="0"/>
              <a:t> </a:t>
            </a:r>
            <a:r>
              <a:rPr lang="en-GB" b="1" dirty="0"/>
              <a:t>D</a:t>
            </a:r>
            <a:r>
              <a:rPr lang="en-GB" dirty="0"/>
              <a:t>ata </a:t>
            </a:r>
            <a:r>
              <a:rPr lang="en-GB" b="1" dirty="0" smtClean="0"/>
              <a:t>O</a:t>
            </a:r>
            <a:r>
              <a:rPr lang="en-GB" dirty="0" smtClean="0"/>
              <a:t>bjects)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hlinkClick r:id="rId12"/>
              </a:rPr>
              <a:t>JGrinder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13"/>
              </a:rPr>
              <a:t>JORM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14"/>
              </a:rPr>
              <a:t>JRF</a:t>
            </a:r>
            <a:r>
              <a:rPr lang="en-GB" dirty="0"/>
              <a:t> (</a:t>
            </a:r>
            <a:r>
              <a:rPr lang="en-GB" b="1" dirty="0" err="1"/>
              <a:t>JR</a:t>
            </a:r>
            <a:r>
              <a:rPr lang="en-GB" dirty="0" err="1"/>
              <a:t>elational</a:t>
            </a:r>
            <a:r>
              <a:rPr lang="en-GB" dirty="0"/>
              <a:t> </a:t>
            </a:r>
            <a:r>
              <a:rPr lang="en-GB" b="1" dirty="0"/>
              <a:t>F</a:t>
            </a:r>
            <a:r>
              <a:rPr lang="en-GB" dirty="0"/>
              <a:t>ramework)</a:t>
            </a:r>
            <a:br>
              <a:rPr lang="en-GB" dirty="0"/>
            </a:br>
            <a:r>
              <a:rPr lang="en-GB" dirty="0" err="1">
                <a:hlinkClick r:id="rId15"/>
              </a:rPr>
              <a:t>MappingObjects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hlinkClick r:id="rId16"/>
              </a:rPr>
              <a:t>ObjectBridge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hlinkClick r:id="rId17"/>
              </a:rPr>
              <a:t>ObjectMatter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hlinkClick r:id="rId18"/>
              </a:rPr>
              <a:t>PersistenceLayer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19"/>
              </a:rPr>
              <a:t>POD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>
                <a:hlinkClick r:id="rId20"/>
              </a:rPr>
              <a:t>SimpleORM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21"/>
              </a:rPr>
              <a:t>SQL</a:t>
            </a: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22"/>
              </a:rPr>
              <a:t>SQL2Java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hlinkClick r:id="rId23"/>
              </a:rPr>
              <a:t>Torque</a:t>
            </a:r>
            <a:endParaRPr lang="en-GB" dirty="0" smtClean="0"/>
          </a:p>
          <a:p>
            <a:pPr lvl="1"/>
            <a:r>
              <a:rPr lang="en-GB" dirty="0" err="1">
                <a:hlinkClick r:id="rId24"/>
              </a:rPr>
              <a:t>javax.persistence</a:t>
            </a:r>
            <a:r>
              <a:rPr lang="en-GB" dirty="0">
                <a:hlinkClick r:id="rId24"/>
              </a:rPr>
              <a:t> API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hlinkClick r:id="rId25"/>
              </a:rPr>
              <a:t>JPA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TopLink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EclipseLink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14E6-4C0E-4621-A1D4-942E433CBB22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871</Words>
  <Application>Microsoft Office PowerPoint</Application>
  <PresentationFormat>On-screen Show (4:3)</PresentationFormat>
  <Paragraphs>185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Office Theme</vt:lpstr>
      <vt:lpstr>Persistence</vt:lpstr>
      <vt:lpstr>Database connectivity: JDBC</vt:lpstr>
      <vt:lpstr>JDBC architecture</vt:lpstr>
      <vt:lpstr>Connection URLs</vt:lpstr>
      <vt:lpstr>Doing a query (raw JDBC)</vt:lpstr>
      <vt:lpstr>JDBC and web applications</vt:lpstr>
      <vt:lpstr>Issues with JDBC</vt:lpstr>
      <vt:lpstr>Solution: automate it!</vt:lpstr>
      <vt:lpstr>Persistence frameworks</vt:lpstr>
      <vt:lpstr>What comprises a JPA application?</vt:lpstr>
      <vt:lpstr>Typical steps to store data</vt:lpstr>
      <vt:lpstr>Typical steps to fetch data</vt:lpstr>
      <vt:lpstr>JPA: what you need to know</vt:lpstr>
      <vt:lpstr>JPA: what you really need to know #1</vt:lpstr>
      <vt:lpstr>JPA: what you really need to know #2</vt:lpstr>
      <vt:lpstr>JPA: what you really need to know #3</vt:lpstr>
      <vt:lpstr>Single server (abstract)</vt:lpstr>
      <vt:lpstr>Integrating with EJBs</vt:lpstr>
    </vt:vector>
  </TitlesOfParts>
  <Company>University of Portsmouth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Briggs</dc:creator>
  <cp:lastModifiedBy>Jim Briggs</cp:lastModifiedBy>
  <cp:revision>86</cp:revision>
  <dcterms:created xsi:type="dcterms:W3CDTF">2010-11-16T11:09:14Z</dcterms:created>
  <dcterms:modified xsi:type="dcterms:W3CDTF">2018-11-13T14:50:12Z</dcterms:modified>
</cp:coreProperties>
</file>