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2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106DA9C8-012E-4F22-8FD7-1B7F715399C6}" type="slidenum">
              <a:rPr lang="en-GB"/>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r>
              <a:rPr lang="en-GB"/>
              <a:t>WEBP Ajax</a:t>
            </a:r>
          </a:p>
        </p:txBody>
      </p:sp>
      <p:sp>
        <p:nvSpPr>
          <p:cNvPr id="6" name="Slide Number Placeholder 5"/>
          <p:cNvSpPr>
            <a:spLocks noGrp="1"/>
          </p:cNvSpPr>
          <p:nvPr>
            <p:ph type="sldNum" sz="quarter" idx="12"/>
          </p:nvPr>
        </p:nvSpPr>
        <p:spPr/>
        <p:txBody>
          <a:bodyPr/>
          <a:lstStyle>
            <a:lvl1pPr>
              <a:defRPr/>
            </a:lvl1pPr>
          </a:lstStyle>
          <a:p>
            <a:fld id="{FCB704C6-215B-46E6-9B64-17171DACCD7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r>
              <a:rPr lang="en-GB"/>
              <a:t>WEBP Ajax</a:t>
            </a:r>
          </a:p>
        </p:txBody>
      </p:sp>
      <p:sp>
        <p:nvSpPr>
          <p:cNvPr id="6" name="Slide Number Placeholder 5"/>
          <p:cNvSpPr>
            <a:spLocks noGrp="1"/>
          </p:cNvSpPr>
          <p:nvPr>
            <p:ph type="sldNum" sz="quarter" idx="12"/>
          </p:nvPr>
        </p:nvSpPr>
        <p:spPr/>
        <p:txBody>
          <a:bodyPr/>
          <a:lstStyle>
            <a:lvl1pPr>
              <a:defRPr/>
            </a:lvl1pPr>
          </a:lstStyle>
          <a:p>
            <a:fld id="{7E7CB0C3-ECBC-4454-A90D-085A4589E81B}" type="slidenum">
              <a:rPr lang="en-GB"/>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r>
              <a:rPr lang="en-GB"/>
              <a:t>WEBP Ajax</a:t>
            </a:r>
          </a:p>
        </p:txBody>
      </p:sp>
      <p:sp>
        <p:nvSpPr>
          <p:cNvPr id="6" name="Slide Number Placeholder 5"/>
          <p:cNvSpPr>
            <a:spLocks noGrp="1"/>
          </p:cNvSpPr>
          <p:nvPr>
            <p:ph type="sldNum" sz="quarter" idx="12"/>
          </p:nvPr>
        </p:nvSpPr>
        <p:spPr/>
        <p:txBody>
          <a:bodyPr/>
          <a:lstStyle>
            <a:lvl1pPr>
              <a:defRPr/>
            </a:lvl1pPr>
          </a:lstStyle>
          <a:p>
            <a:fld id="{894632E8-6A21-4C8C-BBA2-374FD60475A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r>
              <a:rPr lang="en-GB"/>
              <a:t>WEBP Ajax</a:t>
            </a:r>
          </a:p>
        </p:txBody>
      </p:sp>
      <p:sp>
        <p:nvSpPr>
          <p:cNvPr id="6" name="Slide Number Placeholder 5"/>
          <p:cNvSpPr>
            <a:spLocks noGrp="1"/>
          </p:cNvSpPr>
          <p:nvPr>
            <p:ph type="sldNum" sz="quarter" idx="12"/>
          </p:nvPr>
        </p:nvSpPr>
        <p:spPr/>
        <p:txBody>
          <a:bodyPr/>
          <a:lstStyle>
            <a:lvl1pPr>
              <a:defRPr/>
            </a:lvl1pPr>
          </a:lstStyle>
          <a:p>
            <a:fld id="{CD938759-231E-4897-A153-B0098DE842E7}" type="slidenum">
              <a:rPr lang="en-GB"/>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GB"/>
          </a:p>
        </p:txBody>
      </p:sp>
      <p:sp>
        <p:nvSpPr>
          <p:cNvPr id="5" name="Footer Placeholder 4"/>
          <p:cNvSpPr>
            <a:spLocks noGrp="1"/>
          </p:cNvSpPr>
          <p:nvPr>
            <p:ph type="ftr" sz="quarter" idx="11"/>
          </p:nvPr>
        </p:nvSpPr>
        <p:spPr/>
        <p:txBody>
          <a:bodyPr/>
          <a:lstStyle>
            <a:lvl1pPr>
              <a:defRPr/>
            </a:lvl1pPr>
          </a:lstStyle>
          <a:p>
            <a:r>
              <a:rPr lang="en-GB"/>
              <a:t>WEBP Ajax</a:t>
            </a:r>
          </a:p>
        </p:txBody>
      </p:sp>
      <p:sp>
        <p:nvSpPr>
          <p:cNvPr id="6" name="Slide Number Placeholder 5"/>
          <p:cNvSpPr>
            <a:spLocks noGrp="1"/>
          </p:cNvSpPr>
          <p:nvPr>
            <p:ph type="sldNum" sz="quarter" idx="12"/>
          </p:nvPr>
        </p:nvSpPr>
        <p:spPr/>
        <p:txBody>
          <a:bodyPr/>
          <a:lstStyle>
            <a:lvl1pPr>
              <a:defRPr/>
            </a:lvl1pPr>
          </a:lstStyle>
          <a:p>
            <a:fld id="{DF051792-5C77-4CB9-80E6-3A652CB5EF5E}"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r>
              <a:rPr lang="en-GB"/>
              <a:t>WEBP Ajax</a:t>
            </a:r>
          </a:p>
        </p:txBody>
      </p:sp>
      <p:sp>
        <p:nvSpPr>
          <p:cNvPr id="7" name="Slide Number Placeholder 6"/>
          <p:cNvSpPr>
            <a:spLocks noGrp="1"/>
          </p:cNvSpPr>
          <p:nvPr>
            <p:ph type="sldNum" sz="quarter" idx="12"/>
          </p:nvPr>
        </p:nvSpPr>
        <p:spPr/>
        <p:txBody>
          <a:bodyPr/>
          <a:lstStyle>
            <a:lvl1pPr>
              <a:defRPr/>
            </a:lvl1pPr>
          </a:lstStyle>
          <a:p>
            <a:fld id="{5E296B51-229A-47DC-9ADD-A9C5CE48EE51}"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GB"/>
          </a:p>
        </p:txBody>
      </p:sp>
      <p:sp>
        <p:nvSpPr>
          <p:cNvPr id="8" name="Footer Placeholder 7"/>
          <p:cNvSpPr>
            <a:spLocks noGrp="1"/>
          </p:cNvSpPr>
          <p:nvPr>
            <p:ph type="ftr" sz="quarter" idx="11"/>
          </p:nvPr>
        </p:nvSpPr>
        <p:spPr/>
        <p:txBody>
          <a:bodyPr/>
          <a:lstStyle>
            <a:lvl1pPr>
              <a:defRPr/>
            </a:lvl1pPr>
          </a:lstStyle>
          <a:p>
            <a:r>
              <a:rPr lang="en-GB"/>
              <a:t>WEBP Ajax</a:t>
            </a:r>
          </a:p>
        </p:txBody>
      </p:sp>
      <p:sp>
        <p:nvSpPr>
          <p:cNvPr id="9" name="Slide Number Placeholder 8"/>
          <p:cNvSpPr>
            <a:spLocks noGrp="1"/>
          </p:cNvSpPr>
          <p:nvPr>
            <p:ph type="sldNum" sz="quarter" idx="12"/>
          </p:nvPr>
        </p:nvSpPr>
        <p:spPr/>
        <p:txBody>
          <a:bodyPr/>
          <a:lstStyle>
            <a:lvl1pPr>
              <a:defRPr/>
            </a:lvl1pPr>
          </a:lstStyle>
          <a:p>
            <a:fld id="{FD409E43-5CFB-4A39-89E0-6DC85A6CD4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p>
        </p:txBody>
      </p:sp>
      <p:sp>
        <p:nvSpPr>
          <p:cNvPr id="4" name="Footer Placeholder 3"/>
          <p:cNvSpPr>
            <a:spLocks noGrp="1"/>
          </p:cNvSpPr>
          <p:nvPr>
            <p:ph type="ftr" sz="quarter" idx="11"/>
          </p:nvPr>
        </p:nvSpPr>
        <p:spPr/>
        <p:txBody>
          <a:bodyPr/>
          <a:lstStyle>
            <a:lvl1pPr>
              <a:defRPr/>
            </a:lvl1pPr>
          </a:lstStyle>
          <a:p>
            <a:r>
              <a:rPr lang="en-GB"/>
              <a:t>WEBP Ajax</a:t>
            </a:r>
          </a:p>
        </p:txBody>
      </p:sp>
      <p:sp>
        <p:nvSpPr>
          <p:cNvPr id="5" name="Slide Number Placeholder 4"/>
          <p:cNvSpPr>
            <a:spLocks noGrp="1"/>
          </p:cNvSpPr>
          <p:nvPr>
            <p:ph type="sldNum" sz="quarter" idx="12"/>
          </p:nvPr>
        </p:nvSpPr>
        <p:spPr/>
        <p:txBody>
          <a:bodyPr/>
          <a:lstStyle>
            <a:lvl1pPr>
              <a:defRPr/>
            </a:lvl1pPr>
          </a:lstStyle>
          <a:p>
            <a:fld id="{E8C6B819-7780-4719-968F-7DFDB8BC8965}"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p>
        </p:txBody>
      </p:sp>
      <p:sp>
        <p:nvSpPr>
          <p:cNvPr id="3" name="Footer Placeholder 2"/>
          <p:cNvSpPr>
            <a:spLocks noGrp="1"/>
          </p:cNvSpPr>
          <p:nvPr>
            <p:ph type="ftr" sz="quarter" idx="11"/>
          </p:nvPr>
        </p:nvSpPr>
        <p:spPr/>
        <p:txBody>
          <a:bodyPr/>
          <a:lstStyle>
            <a:lvl1pPr>
              <a:defRPr/>
            </a:lvl1pPr>
          </a:lstStyle>
          <a:p>
            <a:r>
              <a:rPr lang="en-GB"/>
              <a:t>WEBP Ajax</a:t>
            </a:r>
          </a:p>
        </p:txBody>
      </p:sp>
      <p:sp>
        <p:nvSpPr>
          <p:cNvPr id="4" name="Slide Number Placeholder 3"/>
          <p:cNvSpPr>
            <a:spLocks noGrp="1"/>
          </p:cNvSpPr>
          <p:nvPr>
            <p:ph type="sldNum" sz="quarter" idx="12"/>
          </p:nvPr>
        </p:nvSpPr>
        <p:spPr/>
        <p:txBody>
          <a:bodyPr/>
          <a:lstStyle>
            <a:lvl1pPr>
              <a:defRPr/>
            </a:lvl1pPr>
          </a:lstStyle>
          <a:p>
            <a:fld id="{F84D5A58-7C55-463D-A65E-0900FF9BD140}"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r>
              <a:rPr lang="en-GB"/>
              <a:t>WEBP Ajax</a:t>
            </a:r>
          </a:p>
        </p:txBody>
      </p:sp>
      <p:sp>
        <p:nvSpPr>
          <p:cNvPr id="7" name="Slide Number Placeholder 6"/>
          <p:cNvSpPr>
            <a:spLocks noGrp="1"/>
          </p:cNvSpPr>
          <p:nvPr>
            <p:ph type="sldNum" sz="quarter" idx="12"/>
          </p:nvPr>
        </p:nvSpPr>
        <p:spPr/>
        <p:txBody>
          <a:bodyPr/>
          <a:lstStyle>
            <a:lvl1pPr>
              <a:defRPr/>
            </a:lvl1pPr>
          </a:lstStyle>
          <a:p>
            <a:fld id="{A85C5E8F-4166-45BB-8B0E-C07A28591A81}"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GB"/>
          </a:p>
        </p:txBody>
      </p:sp>
      <p:sp>
        <p:nvSpPr>
          <p:cNvPr id="6" name="Footer Placeholder 5"/>
          <p:cNvSpPr>
            <a:spLocks noGrp="1"/>
          </p:cNvSpPr>
          <p:nvPr>
            <p:ph type="ftr" sz="quarter" idx="11"/>
          </p:nvPr>
        </p:nvSpPr>
        <p:spPr/>
        <p:txBody>
          <a:bodyPr/>
          <a:lstStyle>
            <a:lvl1pPr>
              <a:defRPr/>
            </a:lvl1pPr>
          </a:lstStyle>
          <a:p>
            <a:r>
              <a:rPr lang="en-GB"/>
              <a:t>WEBP Ajax</a:t>
            </a:r>
          </a:p>
        </p:txBody>
      </p:sp>
      <p:sp>
        <p:nvSpPr>
          <p:cNvPr id="7" name="Slide Number Placeholder 6"/>
          <p:cNvSpPr>
            <a:spLocks noGrp="1"/>
          </p:cNvSpPr>
          <p:nvPr>
            <p:ph type="sldNum" sz="quarter" idx="12"/>
          </p:nvPr>
        </p:nvSpPr>
        <p:spPr/>
        <p:txBody>
          <a:bodyPr/>
          <a:lstStyle>
            <a:lvl1pPr>
              <a:defRPr/>
            </a:lvl1pPr>
          </a:lstStyle>
          <a:p>
            <a:fld id="{085DCD19-3F95-4F79-B89F-7774FAB39369}"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n-GB"/>
              <a:t>WEBP Ajax</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C632962-7DA8-4EA2-BC15-5729EF9C8812}"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semanticscholar.org/paper/Ajax%3A-A-New-Approach-to-Web-Applications-Garrett/c440ae765ff19ddd3deda24a92ac39cef9570f1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smtClean="0"/>
              <a:t>Ajax</a:t>
            </a:r>
            <a:endParaRPr lang="en-GB"/>
          </a:p>
        </p:txBody>
      </p:sp>
      <p:sp>
        <p:nvSpPr>
          <p:cNvPr id="2051" name="Rectangle 3"/>
          <p:cNvSpPr>
            <a:spLocks noGrp="1" noChangeArrowheads="1"/>
          </p:cNvSpPr>
          <p:nvPr>
            <p:ph type="subTitle" idx="1"/>
          </p:nvPr>
        </p:nvSpPr>
        <p:spPr/>
        <p:txBody>
          <a:bodyPr/>
          <a:lstStyle/>
          <a:p>
            <a:r>
              <a:rPr lang="en-GB" dirty="0" smtClean="0"/>
              <a:t>Prof Jim Briggs</a:t>
            </a:r>
            <a:endParaRPr lang="en-GB" dirty="0"/>
          </a:p>
        </p:txBody>
      </p:sp>
      <p:sp>
        <p:nvSpPr>
          <p:cNvPr id="4" name="Footer Placeholder 4"/>
          <p:cNvSpPr>
            <a:spLocks noGrp="1"/>
          </p:cNvSpPr>
          <p:nvPr>
            <p:ph type="ftr" sz="quarter" idx="11"/>
          </p:nvPr>
        </p:nvSpPr>
        <p:spPr/>
        <p:txBody>
          <a:bodyPr/>
          <a:lstStyle/>
          <a:p>
            <a:r>
              <a:rPr lang="en-GB" smtClean="0"/>
              <a:t>WEBP Ajax</a:t>
            </a:r>
            <a:endParaRPr lang="en-GB"/>
          </a:p>
        </p:txBody>
      </p:sp>
      <p:sp>
        <p:nvSpPr>
          <p:cNvPr id="5" name="Slide Number Placeholder 5"/>
          <p:cNvSpPr>
            <a:spLocks noGrp="1"/>
          </p:cNvSpPr>
          <p:nvPr>
            <p:ph type="sldNum" sz="quarter" idx="12"/>
          </p:nvPr>
        </p:nvSpPr>
        <p:spPr/>
        <p:txBody>
          <a:bodyPr/>
          <a:lstStyle/>
          <a:p>
            <a:fld id="{C7D29E5F-C2EC-4E8B-BDF9-09D5433CFE89}" type="slidenum">
              <a:rPr lang="en-GB" smtClean="0"/>
              <a:pPr/>
              <a:t>1</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GB"/>
              <a:t>WEBP Ajax</a:t>
            </a:r>
          </a:p>
        </p:txBody>
      </p:sp>
      <p:sp>
        <p:nvSpPr>
          <p:cNvPr id="5" name="Slide Number Placeholder 5"/>
          <p:cNvSpPr>
            <a:spLocks noGrp="1"/>
          </p:cNvSpPr>
          <p:nvPr>
            <p:ph type="sldNum" sz="quarter" idx="12"/>
          </p:nvPr>
        </p:nvSpPr>
        <p:spPr/>
        <p:txBody>
          <a:bodyPr/>
          <a:lstStyle/>
          <a:p>
            <a:fld id="{856C35AA-655A-4BB0-9BBA-CE71F39F85BB}" type="slidenum">
              <a:rPr lang="en-GB"/>
              <a:pPr/>
              <a:t>2</a:t>
            </a:fld>
            <a:endParaRPr lang="en-GB"/>
          </a:p>
        </p:txBody>
      </p:sp>
      <p:sp>
        <p:nvSpPr>
          <p:cNvPr id="4098" name="Rectangle 2"/>
          <p:cNvSpPr>
            <a:spLocks noGrp="1" noChangeArrowheads="1"/>
          </p:cNvSpPr>
          <p:nvPr>
            <p:ph type="title"/>
          </p:nvPr>
        </p:nvSpPr>
        <p:spPr/>
        <p:txBody>
          <a:bodyPr/>
          <a:lstStyle/>
          <a:p>
            <a:r>
              <a:rPr lang="en-GB"/>
              <a:t>Ajax</a:t>
            </a:r>
          </a:p>
        </p:txBody>
      </p:sp>
      <p:sp>
        <p:nvSpPr>
          <p:cNvPr id="4099" name="Rectangle 3"/>
          <p:cNvSpPr>
            <a:spLocks noGrp="1" noChangeArrowheads="1"/>
          </p:cNvSpPr>
          <p:nvPr>
            <p:ph type="body" idx="1"/>
          </p:nvPr>
        </p:nvSpPr>
        <p:spPr/>
        <p:txBody>
          <a:bodyPr>
            <a:normAutofit fontScale="92500" lnSpcReduction="20000"/>
          </a:bodyPr>
          <a:lstStyle/>
          <a:p>
            <a:r>
              <a:rPr lang="en-GB" b="1" dirty="0"/>
              <a:t>A</a:t>
            </a:r>
            <a:r>
              <a:rPr lang="en-GB" dirty="0"/>
              <a:t>synchronous </a:t>
            </a:r>
            <a:r>
              <a:rPr lang="en-GB" b="1" dirty="0"/>
              <a:t>J</a:t>
            </a:r>
            <a:r>
              <a:rPr lang="en-GB" dirty="0"/>
              <a:t>avaScript </a:t>
            </a:r>
            <a:r>
              <a:rPr lang="en-GB" b="1" dirty="0"/>
              <a:t>A</a:t>
            </a:r>
            <a:r>
              <a:rPr lang="en-GB" dirty="0"/>
              <a:t>nd </a:t>
            </a:r>
            <a:r>
              <a:rPr lang="en-GB" b="1" dirty="0"/>
              <a:t>X</a:t>
            </a:r>
            <a:r>
              <a:rPr lang="en-GB" dirty="0"/>
              <a:t>ML</a:t>
            </a:r>
          </a:p>
          <a:p>
            <a:r>
              <a:rPr lang="en-GB" dirty="0"/>
              <a:t>Method of creating more interactive web applications</a:t>
            </a:r>
          </a:p>
          <a:p>
            <a:r>
              <a:rPr lang="en-GB" dirty="0"/>
              <a:t>Moves more of the application to the client </a:t>
            </a:r>
            <a:r>
              <a:rPr lang="en-GB" dirty="0" smtClean="0"/>
              <a:t>side</a:t>
            </a:r>
          </a:p>
          <a:p>
            <a:r>
              <a:rPr lang="en-GB" dirty="0" smtClean="0"/>
              <a:t>"Ajax: A New Approach to Web Applications", Jesse James </a:t>
            </a:r>
            <a:r>
              <a:rPr lang="en-GB" dirty="0" smtClean="0"/>
              <a:t>Garrett</a:t>
            </a:r>
          </a:p>
          <a:p>
            <a:pPr lvl="1"/>
            <a:r>
              <a:rPr lang="en-GB" dirty="0">
                <a:hlinkClick r:id="rId2"/>
              </a:rPr>
              <a:t>https://www.semanticscholar.org/paper/Ajax%3A-A-New-Approach-to-Web-Applications-Garrett/c440ae765ff19ddd3deda24a92ac39cef9570f1e</a:t>
            </a:r>
            <a:endParaRPr lang="en-GB"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p:txBody>
          <a:bodyPr/>
          <a:lstStyle/>
          <a:p>
            <a:r>
              <a:rPr lang="en-GB"/>
              <a:t>WEBP Ajax</a:t>
            </a:r>
          </a:p>
        </p:txBody>
      </p:sp>
      <p:sp>
        <p:nvSpPr>
          <p:cNvPr id="5" name="Slide Number Placeholder 5"/>
          <p:cNvSpPr>
            <a:spLocks noGrp="1"/>
          </p:cNvSpPr>
          <p:nvPr>
            <p:ph type="sldNum" sz="quarter" idx="12"/>
          </p:nvPr>
        </p:nvSpPr>
        <p:spPr/>
        <p:txBody>
          <a:bodyPr/>
          <a:lstStyle/>
          <a:p>
            <a:fld id="{B04173D1-C372-464B-8C9A-5D66EFB478F8}" type="slidenum">
              <a:rPr lang="en-GB"/>
              <a:pPr/>
              <a:t>3</a:t>
            </a:fld>
            <a:endParaRPr lang="en-GB"/>
          </a:p>
        </p:txBody>
      </p:sp>
      <p:sp>
        <p:nvSpPr>
          <p:cNvPr id="5122" name="Rectangle 2"/>
          <p:cNvSpPr>
            <a:spLocks noGrp="1" noChangeArrowheads="1"/>
          </p:cNvSpPr>
          <p:nvPr>
            <p:ph type="title"/>
          </p:nvPr>
        </p:nvSpPr>
        <p:spPr/>
        <p:txBody>
          <a:bodyPr/>
          <a:lstStyle/>
          <a:p>
            <a:r>
              <a:rPr lang="en-GB"/>
              <a:t>Ajax technologies</a:t>
            </a:r>
          </a:p>
        </p:txBody>
      </p:sp>
      <p:sp>
        <p:nvSpPr>
          <p:cNvPr id="5123" name="Rectangle 3"/>
          <p:cNvSpPr>
            <a:spLocks noGrp="1" noChangeArrowheads="1"/>
          </p:cNvSpPr>
          <p:nvPr>
            <p:ph type="body" idx="1"/>
          </p:nvPr>
        </p:nvSpPr>
        <p:spPr/>
        <p:txBody>
          <a:bodyPr/>
          <a:lstStyle/>
          <a:p>
            <a:pPr>
              <a:lnSpc>
                <a:spcPct val="80000"/>
              </a:lnSpc>
            </a:pPr>
            <a:r>
              <a:rPr lang="en-GB" sz="2200" b="1"/>
              <a:t>XHTML</a:t>
            </a:r>
            <a:r>
              <a:rPr lang="en-GB" sz="2200"/>
              <a:t> (or </a:t>
            </a:r>
            <a:r>
              <a:rPr lang="en-GB" sz="2200" b="1"/>
              <a:t>HTML</a:t>
            </a:r>
            <a:r>
              <a:rPr lang="en-GB" sz="2200"/>
              <a:t>), CSS, for marking up and styling information. </a:t>
            </a:r>
          </a:p>
          <a:p>
            <a:pPr>
              <a:lnSpc>
                <a:spcPct val="80000"/>
              </a:lnSpc>
            </a:pPr>
            <a:r>
              <a:rPr lang="en-GB" sz="2200"/>
              <a:t>The Document Object Model (DOM) accessed with a client-side scripting language, especially ECMAScript implementations like JavaScript and JScript, to dynamically display and interact with the information presented. </a:t>
            </a:r>
          </a:p>
          <a:p>
            <a:pPr>
              <a:lnSpc>
                <a:spcPct val="80000"/>
              </a:lnSpc>
            </a:pPr>
            <a:r>
              <a:rPr lang="en-GB" sz="2200"/>
              <a:t>The </a:t>
            </a:r>
            <a:r>
              <a:rPr lang="en-GB" sz="2200" b="1"/>
              <a:t>XMLHttpRequest</a:t>
            </a:r>
            <a:r>
              <a:rPr lang="en-GB" sz="2200"/>
              <a:t> object to exchange data asynchronously with the web server. In some Ajax frameworks and in certain situations, an IFrame object is used instead of the XMLHttpRequest object to exchange data with the web server. </a:t>
            </a:r>
          </a:p>
          <a:p>
            <a:pPr>
              <a:lnSpc>
                <a:spcPct val="80000"/>
              </a:lnSpc>
            </a:pPr>
            <a:r>
              <a:rPr lang="en-GB" sz="2200"/>
              <a:t>XML is commonly used as the format for transferring data back from the server, although any format will work, including preformatted HTML, plain text, JSON and even EBML.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3"/>
          <p:cNvSpPr>
            <a:spLocks noGrp="1"/>
          </p:cNvSpPr>
          <p:nvPr>
            <p:ph type="ftr" sz="quarter" idx="11"/>
          </p:nvPr>
        </p:nvSpPr>
        <p:spPr/>
        <p:txBody>
          <a:bodyPr/>
          <a:lstStyle/>
          <a:p>
            <a:r>
              <a:rPr lang="en-GB"/>
              <a:t>WEBP Ajax</a:t>
            </a:r>
          </a:p>
        </p:txBody>
      </p:sp>
      <p:sp>
        <p:nvSpPr>
          <p:cNvPr id="4" name="Slide Number Placeholder 4"/>
          <p:cNvSpPr>
            <a:spLocks noGrp="1"/>
          </p:cNvSpPr>
          <p:nvPr>
            <p:ph type="sldNum" sz="quarter" idx="12"/>
          </p:nvPr>
        </p:nvSpPr>
        <p:spPr/>
        <p:txBody>
          <a:bodyPr/>
          <a:lstStyle/>
          <a:p>
            <a:fld id="{9665AC42-7F20-430C-BB3F-59A733AAE2E3}" type="slidenum">
              <a:rPr lang="en-GB"/>
              <a:pPr/>
              <a:t>4</a:t>
            </a:fld>
            <a:endParaRPr lang="en-GB"/>
          </a:p>
        </p:txBody>
      </p:sp>
      <p:pic>
        <p:nvPicPr>
          <p:cNvPr id="6150" name="Picture 6" descr="ajax-fig1a"/>
          <p:cNvPicPr>
            <a:picLocks noChangeAspect="1" noChangeArrowheads="1"/>
          </p:cNvPicPr>
          <p:nvPr/>
        </p:nvPicPr>
        <p:blipFill>
          <a:blip r:embed="rId2" cstate="print"/>
          <a:srcRect/>
          <a:stretch>
            <a:fillRect/>
          </a:stretch>
        </p:blipFill>
        <p:spPr bwMode="auto">
          <a:xfrm>
            <a:off x="2706688" y="522288"/>
            <a:ext cx="3729037" cy="581183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t>WEBP Ajax</a:t>
            </a:r>
          </a:p>
        </p:txBody>
      </p:sp>
      <p:sp>
        <p:nvSpPr>
          <p:cNvPr id="4" name="Slide Number Placeholder 3"/>
          <p:cNvSpPr>
            <a:spLocks noGrp="1"/>
          </p:cNvSpPr>
          <p:nvPr>
            <p:ph type="sldNum" sz="quarter" idx="12"/>
          </p:nvPr>
        </p:nvSpPr>
        <p:spPr/>
        <p:txBody>
          <a:bodyPr/>
          <a:lstStyle/>
          <a:p>
            <a:fld id="{9C1C661B-FBD5-4B6F-BEFF-8EA91ADB9DAB}" type="slidenum">
              <a:rPr lang="en-GB"/>
              <a:pPr/>
              <a:t>5</a:t>
            </a:fld>
            <a:endParaRPr lang="en-GB"/>
          </a:p>
        </p:txBody>
      </p:sp>
      <p:pic>
        <p:nvPicPr>
          <p:cNvPr id="8197" name="Picture 5" descr="ajax-fig1b"/>
          <p:cNvPicPr>
            <a:picLocks noChangeAspect="1" noChangeArrowheads="1"/>
          </p:cNvPicPr>
          <p:nvPr/>
        </p:nvPicPr>
        <p:blipFill>
          <a:blip r:embed="rId2" cstate="print"/>
          <a:srcRect/>
          <a:stretch>
            <a:fillRect/>
          </a:stretch>
        </p:blipFill>
        <p:spPr bwMode="auto">
          <a:xfrm>
            <a:off x="2987825" y="260647"/>
            <a:ext cx="2931964" cy="5863927"/>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t>WEBP Ajax</a:t>
            </a:r>
          </a:p>
        </p:txBody>
      </p:sp>
      <p:sp>
        <p:nvSpPr>
          <p:cNvPr id="4" name="Slide Number Placeholder 3"/>
          <p:cNvSpPr>
            <a:spLocks noGrp="1"/>
          </p:cNvSpPr>
          <p:nvPr>
            <p:ph type="sldNum" sz="quarter" idx="12"/>
          </p:nvPr>
        </p:nvSpPr>
        <p:spPr/>
        <p:txBody>
          <a:bodyPr/>
          <a:lstStyle/>
          <a:p>
            <a:fld id="{DAE654B5-EC6C-44AE-B8D8-5BB9659F09C8}" type="slidenum">
              <a:rPr lang="en-GB"/>
              <a:pPr/>
              <a:t>6</a:t>
            </a:fld>
            <a:endParaRPr lang="en-GB"/>
          </a:p>
        </p:txBody>
      </p:sp>
      <p:pic>
        <p:nvPicPr>
          <p:cNvPr id="9220" name="Picture 4" descr="ajax-fig2a"/>
          <p:cNvPicPr>
            <a:picLocks noChangeAspect="1" noChangeArrowheads="1"/>
          </p:cNvPicPr>
          <p:nvPr/>
        </p:nvPicPr>
        <p:blipFill>
          <a:blip r:embed="rId2" cstate="print"/>
          <a:srcRect/>
          <a:stretch>
            <a:fillRect/>
          </a:stretch>
        </p:blipFill>
        <p:spPr bwMode="auto">
          <a:xfrm>
            <a:off x="109538" y="831850"/>
            <a:ext cx="8923337" cy="51943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GB"/>
              <a:t>WEBP Ajax</a:t>
            </a:r>
          </a:p>
        </p:txBody>
      </p:sp>
      <p:sp>
        <p:nvSpPr>
          <p:cNvPr id="4" name="Slide Number Placeholder 3"/>
          <p:cNvSpPr>
            <a:spLocks noGrp="1"/>
          </p:cNvSpPr>
          <p:nvPr>
            <p:ph type="sldNum" sz="quarter" idx="12"/>
          </p:nvPr>
        </p:nvSpPr>
        <p:spPr/>
        <p:txBody>
          <a:bodyPr/>
          <a:lstStyle/>
          <a:p>
            <a:fld id="{8713506A-0C4D-4466-B468-867210A9D794}" type="slidenum">
              <a:rPr lang="en-GB"/>
              <a:pPr/>
              <a:t>7</a:t>
            </a:fld>
            <a:endParaRPr lang="en-GB"/>
          </a:p>
        </p:txBody>
      </p:sp>
      <p:pic>
        <p:nvPicPr>
          <p:cNvPr id="10245" name="Picture 5" descr="ajax-fig2b"/>
          <p:cNvPicPr>
            <a:picLocks noChangeAspect="1" noChangeArrowheads="1"/>
          </p:cNvPicPr>
          <p:nvPr/>
        </p:nvPicPr>
        <p:blipFill>
          <a:blip r:embed="rId2" cstate="print"/>
          <a:srcRect/>
          <a:stretch>
            <a:fillRect/>
          </a:stretch>
        </p:blipFill>
        <p:spPr bwMode="auto">
          <a:xfrm>
            <a:off x="468313" y="404813"/>
            <a:ext cx="8207375" cy="558165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Ajax support in JSF</a:t>
            </a:r>
            <a:endParaRPr lang="en-GB" dirty="0"/>
          </a:p>
        </p:txBody>
      </p:sp>
      <p:sp>
        <p:nvSpPr>
          <p:cNvPr id="5" name="Content Placeholder 4"/>
          <p:cNvSpPr>
            <a:spLocks noGrp="1"/>
          </p:cNvSpPr>
          <p:nvPr>
            <p:ph idx="1"/>
          </p:nvPr>
        </p:nvSpPr>
        <p:spPr/>
        <p:txBody>
          <a:bodyPr>
            <a:normAutofit fontScale="70000" lnSpcReduction="20000"/>
          </a:bodyPr>
          <a:lstStyle/>
          <a:p>
            <a:r>
              <a:rPr lang="en-GB" dirty="0" smtClean="0"/>
              <a:t>&lt;f:ajax … /&gt; tag</a:t>
            </a:r>
          </a:p>
          <a:p>
            <a:r>
              <a:rPr lang="en-GB" dirty="0" smtClean="0"/>
              <a:t>Three important attributes:</a:t>
            </a:r>
          </a:p>
          <a:p>
            <a:pPr lvl="1"/>
            <a:r>
              <a:rPr lang="en-GB" dirty="0" smtClean="0"/>
              <a:t>event: which </a:t>
            </a:r>
            <a:r>
              <a:rPr lang="en-GB" i="1" dirty="0" smtClean="0"/>
              <a:t>one</a:t>
            </a:r>
            <a:r>
              <a:rPr lang="en-GB" dirty="0" smtClean="0"/>
              <a:t> event should trigger action:</a:t>
            </a:r>
          </a:p>
          <a:p>
            <a:pPr lvl="2"/>
            <a:r>
              <a:rPr lang="en-GB" dirty="0" smtClean="0">
                <a:solidFill>
                  <a:schemeClr val="tx1"/>
                </a:solidFill>
                <a:latin typeface="+mn-lt"/>
              </a:rPr>
              <a:t>blur</a:t>
            </a:r>
            <a:r>
              <a:rPr lang="en-GB" dirty="0">
                <a:solidFill>
                  <a:schemeClr val="tx1"/>
                </a:solidFill>
                <a:latin typeface="+mn-lt"/>
              </a:rPr>
              <a:t>, change, click, </a:t>
            </a:r>
            <a:r>
              <a:rPr lang="en-GB" dirty="0" err="1">
                <a:solidFill>
                  <a:schemeClr val="tx1"/>
                </a:solidFill>
                <a:latin typeface="+mn-lt"/>
              </a:rPr>
              <a:t>dblclick</a:t>
            </a:r>
            <a:r>
              <a:rPr lang="en-GB" dirty="0">
                <a:solidFill>
                  <a:schemeClr val="tx1"/>
                </a:solidFill>
                <a:latin typeface="+mn-lt"/>
              </a:rPr>
              <a:t>, focus, </a:t>
            </a:r>
            <a:r>
              <a:rPr lang="en-GB" dirty="0" err="1">
                <a:solidFill>
                  <a:schemeClr val="tx1"/>
                </a:solidFill>
                <a:latin typeface="+mn-lt"/>
              </a:rPr>
              <a:t>keydown</a:t>
            </a:r>
            <a:r>
              <a:rPr lang="en-GB" dirty="0">
                <a:solidFill>
                  <a:schemeClr val="tx1"/>
                </a:solidFill>
                <a:latin typeface="+mn-lt"/>
              </a:rPr>
              <a:t>, </a:t>
            </a:r>
            <a:r>
              <a:rPr lang="en-GB" dirty="0" err="1">
                <a:solidFill>
                  <a:schemeClr val="tx1"/>
                </a:solidFill>
                <a:latin typeface="+mn-lt"/>
              </a:rPr>
              <a:t>keypress</a:t>
            </a:r>
            <a:r>
              <a:rPr lang="en-GB" dirty="0">
                <a:solidFill>
                  <a:schemeClr val="tx1"/>
                </a:solidFill>
                <a:latin typeface="+mn-lt"/>
              </a:rPr>
              <a:t>, </a:t>
            </a:r>
            <a:r>
              <a:rPr lang="en-GB" dirty="0" err="1">
                <a:solidFill>
                  <a:schemeClr val="tx1"/>
                </a:solidFill>
                <a:latin typeface="+mn-lt"/>
              </a:rPr>
              <a:t>keyup</a:t>
            </a:r>
            <a:r>
              <a:rPr lang="en-GB" dirty="0">
                <a:solidFill>
                  <a:schemeClr val="tx1"/>
                </a:solidFill>
                <a:latin typeface="+mn-lt"/>
              </a:rPr>
              <a:t>, </a:t>
            </a:r>
            <a:r>
              <a:rPr lang="en-GB" dirty="0" err="1">
                <a:solidFill>
                  <a:schemeClr val="tx1"/>
                </a:solidFill>
                <a:latin typeface="+mn-lt"/>
              </a:rPr>
              <a:t>mousedown</a:t>
            </a:r>
            <a:r>
              <a:rPr lang="en-GB" dirty="0">
                <a:solidFill>
                  <a:schemeClr val="tx1"/>
                </a:solidFill>
                <a:latin typeface="+mn-lt"/>
              </a:rPr>
              <a:t>, </a:t>
            </a:r>
            <a:r>
              <a:rPr lang="en-GB" dirty="0" err="1">
                <a:solidFill>
                  <a:schemeClr val="tx1"/>
                </a:solidFill>
                <a:latin typeface="+mn-lt"/>
              </a:rPr>
              <a:t>mousemove</a:t>
            </a:r>
            <a:r>
              <a:rPr lang="en-GB" dirty="0">
                <a:solidFill>
                  <a:schemeClr val="tx1"/>
                </a:solidFill>
                <a:latin typeface="+mn-lt"/>
              </a:rPr>
              <a:t>, </a:t>
            </a:r>
            <a:r>
              <a:rPr lang="en-GB" dirty="0" err="1">
                <a:solidFill>
                  <a:schemeClr val="tx1"/>
                </a:solidFill>
                <a:latin typeface="+mn-lt"/>
              </a:rPr>
              <a:t>mouseout</a:t>
            </a:r>
            <a:r>
              <a:rPr lang="en-GB" dirty="0">
                <a:solidFill>
                  <a:schemeClr val="tx1"/>
                </a:solidFill>
                <a:latin typeface="+mn-lt"/>
              </a:rPr>
              <a:t>, </a:t>
            </a:r>
            <a:r>
              <a:rPr lang="en-GB" dirty="0" err="1">
                <a:solidFill>
                  <a:schemeClr val="tx1"/>
                </a:solidFill>
                <a:latin typeface="+mn-lt"/>
              </a:rPr>
              <a:t>mouseover</a:t>
            </a:r>
            <a:r>
              <a:rPr lang="en-GB" dirty="0">
                <a:solidFill>
                  <a:schemeClr val="tx1"/>
                </a:solidFill>
                <a:latin typeface="+mn-lt"/>
              </a:rPr>
              <a:t>, </a:t>
            </a:r>
            <a:r>
              <a:rPr lang="en-GB" dirty="0" err="1">
                <a:solidFill>
                  <a:schemeClr val="tx1"/>
                </a:solidFill>
                <a:latin typeface="+mn-lt"/>
              </a:rPr>
              <a:t>mouseup</a:t>
            </a:r>
            <a:r>
              <a:rPr lang="en-GB" dirty="0">
                <a:solidFill>
                  <a:schemeClr val="tx1"/>
                </a:solidFill>
                <a:latin typeface="+mn-lt"/>
              </a:rPr>
              <a:t>, select, </a:t>
            </a:r>
            <a:r>
              <a:rPr lang="en-GB" dirty="0" err="1" smtClean="0">
                <a:solidFill>
                  <a:schemeClr val="tx1"/>
                </a:solidFill>
                <a:latin typeface="+mn-lt"/>
              </a:rPr>
              <a:t>valueChange</a:t>
            </a:r>
            <a:endParaRPr lang="en-GB" dirty="0" smtClean="0">
              <a:solidFill>
                <a:schemeClr val="tx1"/>
              </a:solidFill>
              <a:latin typeface="+mn-lt"/>
            </a:endParaRPr>
          </a:p>
          <a:p>
            <a:pPr lvl="2"/>
            <a:r>
              <a:rPr lang="en-GB" i="1" dirty="0" smtClean="0"/>
              <a:t>click</a:t>
            </a:r>
            <a:r>
              <a:rPr lang="en-GB" dirty="0" smtClean="0"/>
              <a:t> and </a:t>
            </a:r>
            <a:r>
              <a:rPr lang="en-GB" i="1" dirty="0" err="1" smtClean="0"/>
              <a:t>valueChange</a:t>
            </a:r>
            <a:r>
              <a:rPr lang="en-GB" dirty="0"/>
              <a:t> </a:t>
            </a:r>
            <a:r>
              <a:rPr lang="en-GB" dirty="0" smtClean="0"/>
              <a:t>are the defaults depending on the component</a:t>
            </a:r>
            <a:endParaRPr lang="en-GB" i="1" dirty="0" smtClean="0"/>
          </a:p>
          <a:p>
            <a:pPr lvl="1"/>
            <a:r>
              <a:rPr lang="en-GB" dirty="0" smtClean="0"/>
              <a:t>execute: which (several) components from the form should be updated on the server</a:t>
            </a:r>
          </a:p>
          <a:p>
            <a:pPr lvl="1"/>
            <a:r>
              <a:rPr lang="en-GB" dirty="0" smtClean="0"/>
              <a:t>render: which (several) components on the page should be updated after the request completes</a:t>
            </a:r>
          </a:p>
          <a:p>
            <a:pPr lvl="1"/>
            <a:r>
              <a:rPr lang="en-GB" dirty="0" smtClean="0">
                <a:solidFill>
                  <a:schemeClr val="tx1"/>
                </a:solidFill>
                <a:latin typeface="+mn-lt"/>
              </a:rPr>
              <a:t>execute/render wildcards:</a:t>
            </a:r>
          </a:p>
          <a:p>
            <a:pPr lvl="2"/>
            <a:r>
              <a:rPr lang="en-GB" dirty="0" smtClean="0">
                <a:solidFill>
                  <a:schemeClr val="tx1"/>
                </a:solidFill>
                <a:latin typeface="+mn-lt"/>
              </a:rPr>
              <a:t>@all</a:t>
            </a:r>
            <a:r>
              <a:rPr lang="en-GB" dirty="0">
                <a:solidFill>
                  <a:schemeClr val="tx1"/>
                </a:solidFill>
                <a:latin typeface="+mn-lt"/>
              </a:rPr>
              <a:t>, @none, @this, or @</a:t>
            </a:r>
            <a:r>
              <a:rPr lang="en-GB" dirty="0" smtClean="0">
                <a:solidFill>
                  <a:schemeClr val="tx1"/>
                </a:solidFill>
                <a:latin typeface="+mn-lt"/>
              </a:rPr>
              <a:t>form</a:t>
            </a:r>
          </a:p>
          <a:p>
            <a:pPr lvl="2"/>
            <a:r>
              <a:rPr lang="en-GB" dirty="0" smtClean="0"/>
              <a:t>@this is default for execute</a:t>
            </a:r>
          </a:p>
          <a:p>
            <a:pPr lvl="2"/>
            <a:r>
              <a:rPr lang="en-GB" dirty="0" smtClean="0"/>
              <a:t>@none is default for render</a:t>
            </a:r>
            <a:endParaRPr lang="en-GB" dirty="0"/>
          </a:p>
        </p:txBody>
      </p:sp>
      <p:sp>
        <p:nvSpPr>
          <p:cNvPr id="2" name="Footer Placeholder 1"/>
          <p:cNvSpPr>
            <a:spLocks noGrp="1"/>
          </p:cNvSpPr>
          <p:nvPr>
            <p:ph type="ftr" sz="quarter" idx="11"/>
          </p:nvPr>
        </p:nvSpPr>
        <p:spPr/>
        <p:txBody>
          <a:bodyPr/>
          <a:lstStyle/>
          <a:p>
            <a:r>
              <a:rPr lang="en-GB" smtClean="0"/>
              <a:t>WEBP Ajax</a:t>
            </a:r>
            <a:endParaRPr lang="en-GB"/>
          </a:p>
        </p:txBody>
      </p:sp>
      <p:sp>
        <p:nvSpPr>
          <p:cNvPr id="3" name="Slide Number Placeholder 2"/>
          <p:cNvSpPr>
            <a:spLocks noGrp="1"/>
          </p:cNvSpPr>
          <p:nvPr>
            <p:ph type="sldNum" sz="quarter" idx="12"/>
          </p:nvPr>
        </p:nvSpPr>
        <p:spPr/>
        <p:txBody>
          <a:bodyPr/>
          <a:lstStyle/>
          <a:p>
            <a:fld id="{F84D5A58-7C55-463D-A65E-0900FF9BD140}" type="slidenum">
              <a:rPr lang="en-GB" smtClean="0"/>
              <a:pPr/>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Listener example</a:t>
            </a:r>
            <a:endParaRPr lang="en-GB" dirty="0"/>
          </a:p>
        </p:txBody>
      </p:sp>
      <p:sp>
        <p:nvSpPr>
          <p:cNvPr id="3" name="Content Placeholder 2"/>
          <p:cNvSpPr>
            <a:spLocks noGrp="1"/>
          </p:cNvSpPr>
          <p:nvPr>
            <p:ph idx="1"/>
          </p:nvPr>
        </p:nvSpPr>
        <p:spPr/>
        <p:txBody>
          <a:bodyPr/>
          <a:lstStyle/>
          <a:p>
            <a:pPr>
              <a:buNone/>
            </a:pPr>
            <a:r>
              <a:rPr lang="en-GB" sz="2000" dirty="0">
                <a:solidFill>
                  <a:schemeClr val="tx1"/>
                </a:solidFill>
                <a:latin typeface="Courier New" pitchFamily="49" charset="0"/>
                <a:cs typeface="Courier New" pitchFamily="49" charset="0"/>
              </a:rPr>
              <a:t>&lt;f:ajax listener="#{</a:t>
            </a:r>
            <a:r>
              <a:rPr lang="en-GB" sz="2000" dirty="0" err="1">
                <a:solidFill>
                  <a:schemeClr val="tx1"/>
                </a:solidFill>
                <a:latin typeface="Courier New" pitchFamily="49" charset="0"/>
                <a:cs typeface="Courier New" pitchFamily="49" charset="0"/>
              </a:rPr>
              <a:t>mybean.someaction</a:t>
            </a:r>
            <a:r>
              <a:rPr lang="en-GB" sz="2000" dirty="0">
                <a:solidFill>
                  <a:schemeClr val="tx1"/>
                </a:solidFill>
                <a:latin typeface="Courier New" pitchFamily="49" charset="0"/>
                <a:cs typeface="Courier New" pitchFamily="49" charset="0"/>
              </a:rPr>
              <a:t>}" render="</a:t>
            </a:r>
            <a:r>
              <a:rPr lang="en-GB" sz="2000" dirty="0" err="1">
                <a:solidFill>
                  <a:schemeClr val="tx1"/>
                </a:solidFill>
                <a:latin typeface="Courier New" pitchFamily="49" charset="0"/>
                <a:cs typeface="Courier New" pitchFamily="49" charset="0"/>
              </a:rPr>
              <a:t>somecomponent</a:t>
            </a:r>
            <a:r>
              <a:rPr lang="en-GB" sz="2000" dirty="0">
                <a:solidFill>
                  <a:schemeClr val="tx1"/>
                </a:solidFill>
                <a:latin typeface="Courier New" pitchFamily="49" charset="0"/>
                <a:cs typeface="Courier New" pitchFamily="49" charset="0"/>
              </a:rPr>
              <a:t>" </a:t>
            </a:r>
            <a:r>
              <a:rPr lang="en-GB" sz="2000" dirty="0" smtClean="0">
                <a:solidFill>
                  <a:schemeClr val="tx1"/>
                </a:solidFill>
                <a:latin typeface="Courier New" pitchFamily="49" charset="0"/>
                <a:cs typeface="Courier New" pitchFamily="49" charset="0"/>
              </a:rPr>
              <a:t>/&gt;</a:t>
            </a:r>
          </a:p>
          <a:p>
            <a:pPr>
              <a:buNone/>
            </a:pPr>
            <a:r>
              <a:rPr lang="en-GB" sz="2400" dirty="0" smtClean="0">
                <a:solidFill>
                  <a:schemeClr val="tx1"/>
                </a:solidFill>
                <a:latin typeface="+mn-lt"/>
                <a:ea typeface="+mn-ea"/>
                <a:cs typeface="+mn-cs"/>
              </a:rPr>
              <a:t>The </a:t>
            </a:r>
            <a:r>
              <a:rPr lang="en-GB" sz="2400" dirty="0">
                <a:solidFill>
                  <a:schemeClr val="tx1"/>
                </a:solidFill>
                <a:latin typeface="+mn-lt"/>
                <a:ea typeface="+mn-ea"/>
                <a:cs typeface="+mn-cs"/>
              </a:rPr>
              <a:t>following code </a:t>
            </a:r>
            <a:r>
              <a:rPr lang="en-GB" sz="2400" dirty="0" smtClean="0">
                <a:solidFill>
                  <a:schemeClr val="tx1"/>
                </a:solidFill>
                <a:latin typeface="+mn-lt"/>
                <a:ea typeface="+mn-ea"/>
                <a:cs typeface="+mn-cs"/>
              </a:rPr>
              <a:t>represents the</a:t>
            </a:r>
            <a:r>
              <a:rPr lang="en-GB" sz="2400" dirty="0" smtClean="0"/>
              <a:t> </a:t>
            </a:r>
            <a:r>
              <a:rPr lang="en-GB" sz="2400" dirty="0" err="1" smtClean="0">
                <a:solidFill>
                  <a:schemeClr val="tx1"/>
                </a:solidFill>
                <a:latin typeface="+mn-lt"/>
                <a:ea typeface="+mn-ea"/>
                <a:cs typeface="+mn-cs"/>
              </a:rPr>
              <a:t>someaction</a:t>
            </a:r>
            <a:r>
              <a:rPr lang="en-GB" sz="2400" dirty="0" smtClean="0"/>
              <a:t> </a:t>
            </a:r>
            <a:r>
              <a:rPr lang="en-GB" sz="2400" dirty="0" smtClean="0">
                <a:solidFill>
                  <a:schemeClr val="tx1"/>
                </a:solidFill>
                <a:latin typeface="+mn-lt"/>
                <a:ea typeface="+mn-ea"/>
                <a:cs typeface="+mn-cs"/>
              </a:rPr>
              <a:t>method </a:t>
            </a:r>
            <a:r>
              <a:rPr lang="en-GB" sz="2400" dirty="0">
                <a:solidFill>
                  <a:schemeClr val="tx1"/>
                </a:solidFill>
                <a:latin typeface="+mn-lt"/>
                <a:ea typeface="+mn-ea"/>
                <a:cs typeface="+mn-cs"/>
              </a:rPr>
              <a:t>in </a:t>
            </a:r>
            <a:r>
              <a:rPr lang="en-GB" sz="2400" dirty="0" err="1" smtClean="0">
                <a:solidFill>
                  <a:schemeClr val="tx1"/>
                </a:solidFill>
                <a:latin typeface="Courier New" pitchFamily="49" charset="0"/>
                <a:cs typeface="Courier New" pitchFamily="49" charset="0"/>
              </a:rPr>
              <a:t>mybean</a:t>
            </a:r>
            <a:endParaRPr lang="en-GB" sz="2400" dirty="0">
              <a:solidFill>
                <a:schemeClr val="tx1"/>
              </a:solidFill>
              <a:latin typeface="Courier New" pitchFamily="49" charset="0"/>
              <a:cs typeface="Courier New" pitchFamily="49" charset="0"/>
            </a:endParaRPr>
          </a:p>
          <a:p>
            <a:pPr>
              <a:buNone/>
            </a:pPr>
            <a:r>
              <a:rPr lang="en-GB" sz="1800" dirty="0">
                <a:solidFill>
                  <a:schemeClr val="tx1"/>
                </a:solidFill>
                <a:latin typeface="Courier New" pitchFamily="49" charset="0"/>
                <a:cs typeface="Courier New" pitchFamily="49" charset="0"/>
              </a:rPr>
              <a:t>public void </a:t>
            </a:r>
            <a:r>
              <a:rPr lang="en-GB" sz="1800" dirty="0" err="1" smtClean="0">
                <a:solidFill>
                  <a:schemeClr val="tx1"/>
                </a:solidFill>
                <a:latin typeface="Courier New" pitchFamily="49" charset="0"/>
                <a:cs typeface="Courier New" pitchFamily="49" charset="0"/>
              </a:rPr>
              <a:t>someaction</a:t>
            </a:r>
            <a:r>
              <a:rPr lang="en-GB" sz="1800" dirty="0" smtClean="0">
                <a:solidFill>
                  <a:schemeClr val="tx1"/>
                </a:solidFill>
                <a:latin typeface="Courier New" pitchFamily="49" charset="0"/>
                <a:cs typeface="Courier New" pitchFamily="49" charset="0"/>
              </a:rPr>
              <a:t>(</a:t>
            </a:r>
            <a:r>
              <a:rPr lang="en-GB" sz="1800" dirty="0" err="1" smtClean="0">
                <a:solidFill>
                  <a:schemeClr val="tx1"/>
                </a:solidFill>
                <a:latin typeface="Courier New" pitchFamily="49" charset="0"/>
                <a:cs typeface="Courier New" pitchFamily="49" charset="0"/>
              </a:rPr>
              <a:t>AjaxBehaviorEvent</a:t>
            </a:r>
            <a:r>
              <a:rPr lang="en-GB" sz="1800" dirty="0" smtClean="0">
                <a:solidFill>
                  <a:schemeClr val="tx1"/>
                </a:solidFill>
                <a:latin typeface="Courier New" pitchFamily="49" charset="0"/>
                <a:cs typeface="Courier New" pitchFamily="49" charset="0"/>
              </a:rPr>
              <a:t> </a:t>
            </a:r>
            <a:r>
              <a:rPr lang="en-GB" sz="1800" dirty="0">
                <a:solidFill>
                  <a:schemeClr val="tx1"/>
                </a:solidFill>
                <a:latin typeface="Courier New" pitchFamily="49" charset="0"/>
                <a:cs typeface="Courier New" pitchFamily="49" charset="0"/>
              </a:rPr>
              <a:t>event) { </a:t>
            </a:r>
            <a:r>
              <a:rPr lang="en-GB" sz="1800" dirty="0" err="1">
                <a:solidFill>
                  <a:schemeClr val="tx1"/>
                </a:solidFill>
                <a:latin typeface="Courier New" pitchFamily="49" charset="0"/>
                <a:cs typeface="Courier New" pitchFamily="49" charset="0"/>
              </a:rPr>
              <a:t>dosomething</a:t>
            </a:r>
            <a:r>
              <a:rPr lang="en-GB" sz="1800" dirty="0">
                <a:solidFill>
                  <a:schemeClr val="tx1"/>
                </a:solidFill>
                <a:latin typeface="Courier New" pitchFamily="49" charset="0"/>
                <a:cs typeface="Courier New" pitchFamily="49" charset="0"/>
              </a:rPr>
              <a:t>; }</a:t>
            </a:r>
            <a:endParaRPr lang="en-GB" sz="1800" dirty="0">
              <a:latin typeface="Courier New" pitchFamily="49" charset="0"/>
              <a:cs typeface="Courier New" pitchFamily="49" charset="0"/>
            </a:endParaRPr>
          </a:p>
        </p:txBody>
      </p:sp>
      <p:sp>
        <p:nvSpPr>
          <p:cNvPr id="4" name="Footer Placeholder 3"/>
          <p:cNvSpPr>
            <a:spLocks noGrp="1"/>
          </p:cNvSpPr>
          <p:nvPr>
            <p:ph type="ftr" sz="quarter" idx="11"/>
          </p:nvPr>
        </p:nvSpPr>
        <p:spPr/>
        <p:txBody>
          <a:bodyPr/>
          <a:lstStyle/>
          <a:p>
            <a:r>
              <a:rPr lang="en-GB" smtClean="0"/>
              <a:t>WEBP Ajax</a:t>
            </a:r>
            <a:endParaRPr lang="en-GB"/>
          </a:p>
        </p:txBody>
      </p:sp>
      <p:sp>
        <p:nvSpPr>
          <p:cNvPr id="5" name="Slide Number Placeholder 4"/>
          <p:cNvSpPr>
            <a:spLocks noGrp="1"/>
          </p:cNvSpPr>
          <p:nvPr>
            <p:ph type="sldNum" sz="quarter" idx="12"/>
          </p:nvPr>
        </p:nvSpPr>
        <p:spPr/>
        <p:txBody>
          <a:bodyPr/>
          <a:lstStyle/>
          <a:p>
            <a:fld id="{CD938759-231E-4897-A153-B0098DE842E7}" type="slidenum">
              <a:rPr lang="en-GB" smtClean="0"/>
              <a:pPr/>
              <a:t>9</a:t>
            </a:fld>
            <a:endParaRPr lang="en-GB"/>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466</TotalTime>
  <Words>309</Words>
  <Application>Microsoft Office PowerPoint</Application>
  <PresentationFormat>On-screen Show (4:3)</PresentationFormat>
  <Paragraphs>47</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Courier New</vt:lpstr>
      <vt:lpstr>Default Design</vt:lpstr>
      <vt:lpstr>Ajax</vt:lpstr>
      <vt:lpstr>Ajax</vt:lpstr>
      <vt:lpstr>Ajax technologies</vt:lpstr>
      <vt:lpstr>PowerPoint Presentation</vt:lpstr>
      <vt:lpstr>PowerPoint Presentation</vt:lpstr>
      <vt:lpstr>PowerPoint Presentation</vt:lpstr>
      <vt:lpstr>PowerPoint Presentation</vt:lpstr>
      <vt:lpstr>Ajax support in JSF</vt:lpstr>
      <vt:lpstr>Listener example</vt:lpstr>
    </vt:vector>
  </TitlesOfParts>
  <Company>University of Portsmouth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Ajax</dc:title>
  <dc:creator>Jim Briggs</dc:creator>
  <cp:lastModifiedBy>Jim Briggs</cp:lastModifiedBy>
  <cp:revision>13</cp:revision>
  <dcterms:created xsi:type="dcterms:W3CDTF">2006-05-08T09:57:45Z</dcterms:created>
  <dcterms:modified xsi:type="dcterms:W3CDTF">2020-04-01T09:11:53Z</dcterms:modified>
</cp:coreProperties>
</file>