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3" d="100"/>
          <a:sy n="93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AAD5F7D-2EF2-4CFC-80C0-707D03152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WEBP security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CE36E59C-99E1-4E74-93D9-DED6247E6C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352B-BA6A-4195-B895-559AF42EB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01F00-D5F0-4FD9-85EF-D38648657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21DED-9C50-4AB2-B0A5-AACC1537C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E45C-4FD4-4241-B8AE-7C6E93205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92DFD-4DFE-41F3-93B7-C917D1471A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2E46-CC7B-4DB6-8563-25867BD889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8737E-7555-440A-9CA2-B05A783381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D47ED-7CF8-4A46-B147-3012931C6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A2112-352E-4CAC-A4F4-6A024CA675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WEBP security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7BCB-B576-485C-A2B6-81F2CACD2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WEBP security</a:t>
            </a:r>
            <a:endParaRPr lang="en-GB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11997736-F58D-46D7-9895-E1FD8D613D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Web server security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Dr Jim Briggs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A0CCA-5F2D-4E3A-942D-DC7F5A8A4A8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Distributed DoS (DDoS) attacks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Many hosts simultaneously attack target</a:t>
            </a:r>
          </a:p>
          <a:p>
            <a:pPr>
              <a:defRPr/>
            </a:pPr>
            <a:r>
              <a:rPr lang="en-GB" dirty="0" smtClean="0"/>
              <a:t>Typically caused by agent hijacking vulnerable hosts (e.g. via virus)</a:t>
            </a:r>
          </a:p>
          <a:p>
            <a:pPr>
              <a:defRPr/>
            </a:pPr>
            <a:r>
              <a:rPr lang="en-GB" dirty="0" smtClean="0"/>
              <a:t>As important to protect your machine from hijack as it is to protect it from attack</a:t>
            </a:r>
          </a:p>
          <a:p>
            <a:pPr>
              <a:defRPr/>
            </a:pPr>
            <a:r>
              <a:rPr lang="en-GB" dirty="0" smtClean="0"/>
              <a:t>Techniques:</a:t>
            </a:r>
          </a:p>
          <a:p>
            <a:pPr lvl="1">
              <a:defRPr/>
            </a:pPr>
            <a:r>
              <a:rPr lang="en-GB" dirty="0" smtClean="0"/>
              <a:t>Scan regularly for </a:t>
            </a:r>
            <a:r>
              <a:rPr lang="en-GB" dirty="0" err="1" smtClean="0"/>
              <a:t>DDoS</a:t>
            </a:r>
            <a:r>
              <a:rPr lang="en-GB" dirty="0" smtClean="0"/>
              <a:t> tools</a:t>
            </a:r>
          </a:p>
          <a:p>
            <a:pPr lvl="1">
              <a:defRPr/>
            </a:pPr>
            <a:r>
              <a:rPr lang="en-GB" dirty="0" smtClean="0"/>
              <a:t>Do egress filtering (check for spoofed packets)</a:t>
            </a:r>
            <a:endParaRPr lang="en-GB" dirty="0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641D6-86EE-4E6E-B6FC-C8B83C7F5DCB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security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Authentication</a:t>
            </a:r>
          </a:p>
          <a:p>
            <a:pPr lvl="1"/>
            <a:r>
              <a:rPr lang="en-GB" smtClean="0"/>
              <a:t>Basic</a:t>
            </a:r>
          </a:p>
          <a:p>
            <a:pPr lvl="1"/>
            <a:r>
              <a:rPr lang="en-GB" smtClean="0"/>
              <a:t>Digest</a:t>
            </a:r>
          </a:p>
          <a:p>
            <a:r>
              <a:rPr lang="en-GB" smtClean="0"/>
              <a:t>Secure transport</a:t>
            </a:r>
          </a:p>
          <a:p>
            <a:pPr lvl="1"/>
            <a:r>
              <a:rPr lang="en-GB" smtClean="0"/>
              <a:t>SSL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0714C-48A6-4FB7-BF3F-B4BABCBF9209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do we mean by secure?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100% security</a:t>
            </a:r>
          </a:p>
          <a:p>
            <a:r>
              <a:rPr lang="en-GB" dirty="0" smtClean="0"/>
              <a:t>Trading off security versus convenience</a:t>
            </a:r>
          </a:p>
          <a:p>
            <a:r>
              <a:rPr lang="en-GB" dirty="0" smtClean="0"/>
              <a:t>Particular vulnerabilities of the Internet</a:t>
            </a:r>
          </a:p>
          <a:p>
            <a:pPr lvl="1"/>
            <a:r>
              <a:rPr lang="en-GB" dirty="0" smtClean="0"/>
              <a:t>The "wild west"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3774A-0CBF-415F-88EC-8D7B2F9FA7FA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Vulnerability of web systems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/>
              <a:t>Open to the outside world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Aim to attract strangers!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Left unattended (largely)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Lots of potential security holes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Running other people's buggy software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Running own buggy software (even worse!)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Large amount of code (often)</a:t>
            </a:r>
            <a:endParaRPr lang="en-GB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dirty="0" smtClean="0"/>
              <a:t>Visitors are largely anonymous and can be very remote</a:t>
            </a:r>
          </a:p>
          <a:p>
            <a:r>
              <a:rPr lang="en-GB" sz="2400" dirty="0" smtClean="0"/>
              <a:t>Communication can be eavesdropped (unless encrypted)</a:t>
            </a:r>
          </a:p>
          <a:p>
            <a:r>
              <a:rPr lang="en-GB" sz="2400" dirty="0" smtClean="0"/>
              <a:t>Difficult (impossible?) to test exhaustively</a:t>
            </a: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41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A42237-EF1D-4133-BCB4-6D13DE5FFA1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Server risks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GB" dirty="0" smtClean="0"/>
              <a:t>Bugs or misconfiguration problems in the Web server that allow unauthorized remote users to:</a:t>
            </a:r>
          </a:p>
          <a:p>
            <a:pPr lvl="1">
              <a:lnSpc>
                <a:spcPct val="110000"/>
              </a:lnSpc>
              <a:defRPr/>
            </a:pPr>
            <a:r>
              <a:rPr lang="en-GB" dirty="0" smtClean="0"/>
              <a:t>Steal confidential documents not intended for their eyes. </a:t>
            </a:r>
          </a:p>
          <a:p>
            <a:pPr lvl="1">
              <a:lnSpc>
                <a:spcPct val="110000"/>
              </a:lnSpc>
              <a:defRPr/>
            </a:pPr>
            <a:r>
              <a:rPr lang="en-GB" dirty="0" smtClean="0"/>
              <a:t>Execute commands on the server host machine, allowing them to modify the system. </a:t>
            </a:r>
          </a:p>
          <a:p>
            <a:pPr lvl="1">
              <a:lnSpc>
                <a:spcPct val="110000"/>
              </a:lnSpc>
              <a:defRPr/>
            </a:pPr>
            <a:r>
              <a:rPr lang="en-GB" dirty="0" smtClean="0"/>
              <a:t>Gain information about the Web server's host machine that will allow them to break into the system. </a:t>
            </a:r>
          </a:p>
          <a:p>
            <a:pPr lvl="1">
              <a:lnSpc>
                <a:spcPct val="110000"/>
              </a:lnSpc>
              <a:defRPr/>
            </a:pPr>
            <a:r>
              <a:rPr lang="en-GB" dirty="0" smtClean="0"/>
              <a:t>Launch denial-of-service attacks, rendering the machine temporarily unusable. </a:t>
            </a:r>
            <a:endParaRPr lang="en-GB" dirty="0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237E1-B38C-45C2-BFC3-CD12F6F54281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Client risks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/>
              <a:t>Browser-side risks, including: 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Active content (e.g. Java, JavaScript, ActiveX) that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crashes the browser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damages the user's system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breaches the user's privacy, or 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merely creates an annoyance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The misuse of personal information knowingly or unknowingly provided by the end-user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passwords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credit card numbers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other sensitive data</a:t>
            </a:r>
            <a:endParaRPr lang="en-GB" dirty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187C0-00C2-4F80-9D76-0F240EE825F7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Network risks</a:t>
            </a:r>
            <a:endParaRPr lang="en-GB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Interception of network data sent from browser to server or vice versa via network eavesdropping. 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Eavesdroppers can operate from any point on the pathway between browser and server including: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The network on the browser's side of the connection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The network on the server's side of the connection (including intranets). 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The end-user's Internet service provider (ISP)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The server's ISP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Either ISPs' regional access provider</a:t>
            </a:r>
            <a:endParaRPr lang="en-GB" dirty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 security</a:t>
            </a:r>
            <a:endParaRPr lang="en-GB" smtClean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AC54-6082-4B20-8FE1-0548EDB4B3B7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General security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/>
              <a:t>Keep your software up to date with security patches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Try not to use unsafe techniques (e.g. CGI, SSI)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If you have to use them, test them thoroughly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Include own use of hacker tools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Design and implement an access control policy (both via the web and to the host server)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Log everything; monitor the logs; and investigate suspicious activity</a:t>
            </a:r>
            <a:endParaRPr lang="en-GB" dirty="0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CF726-D8ED-4936-B241-F1047E4AA678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Specific server side issues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/>
              <a:t>Back door access to the server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Remote/local login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FTP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Alternative web sites hosted on same machine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Don't run the server as "root"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Turn off un-needed …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features in software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IP ports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Firewalls</a:t>
            </a:r>
            <a:endParaRPr lang="en-GB" dirty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11112-2057-43DD-AC44-963E7A59C7C6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Denial of service (DoS) attacks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/>
              <a:t>Definition: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attack designed to render a computer or network incapable of providing normal services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/>
              <a:t>Typical attacks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Bandwidth attacks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flood network with high volume of traffic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consequence – all available network resources are consumed and legitimate user requests </a:t>
            </a:r>
            <a:r>
              <a:rPr lang="en-GB" dirty="0" err="1" smtClean="0"/>
              <a:t>can not</a:t>
            </a:r>
            <a:r>
              <a:rPr lang="en-GB" dirty="0" smtClean="0"/>
              <a:t> get through</a:t>
            </a:r>
          </a:p>
          <a:p>
            <a:pPr lvl="1">
              <a:lnSpc>
                <a:spcPct val="120000"/>
              </a:lnSpc>
              <a:defRPr/>
            </a:pPr>
            <a:r>
              <a:rPr lang="en-GB" dirty="0" smtClean="0"/>
              <a:t>Connectivity attacks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flood computer with high volume of connection requests</a:t>
            </a:r>
          </a:p>
          <a:p>
            <a:pPr lvl="2">
              <a:lnSpc>
                <a:spcPct val="120000"/>
              </a:lnSpc>
              <a:defRPr/>
            </a:pPr>
            <a:r>
              <a:rPr lang="en-GB" dirty="0" smtClean="0"/>
              <a:t>consequence – all available operating system resources are consumed, and computer </a:t>
            </a:r>
            <a:r>
              <a:rPr lang="en-GB" dirty="0" err="1" smtClean="0"/>
              <a:t>can not</a:t>
            </a:r>
            <a:r>
              <a:rPr lang="en-GB" dirty="0" smtClean="0"/>
              <a:t> process legitimate requests</a:t>
            </a:r>
            <a:endParaRPr lang="en-GB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WEBP security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62604-78E3-4E07-B237-2153FDF71B29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m lectur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im 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Settings\briggsj\My Documents\Templates\Jim lectures.pot</Template>
  <TotalTime>60</TotalTime>
  <Words>576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Jim lectures</vt:lpstr>
      <vt:lpstr>Web server security</vt:lpstr>
      <vt:lpstr>What do we mean by secure?</vt:lpstr>
      <vt:lpstr>Vulnerability of web systems</vt:lpstr>
      <vt:lpstr>Server risks</vt:lpstr>
      <vt:lpstr>Client risks</vt:lpstr>
      <vt:lpstr>Network risks</vt:lpstr>
      <vt:lpstr>General security techniques</vt:lpstr>
      <vt:lpstr>Specific server side issues</vt:lpstr>
      <vt:lpstr>Denial of service (DoS) attacks</vt:lpstr>
      <vt:lpstr>Distributed DoS (DDoS) attacks</vt:lpstr>
      <vt:lpstr>HTTP security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server security</dc:title>
  <dc:creator>Jim Briggs</dc:creator>
  <cp:lastModifiedBy>Jim Briggs</cp:lastModifiedBy>
  <cp:revision>10</cp:revision>
  <dcterms:created xsi:type="dcterms:W3CDTF">2005-01-06T12:40:26Z</dcterms:created>
  <dcterms:modified xsi:type="dcterms:W3CDTF">2013-12-02T12:44:11Z</dcterms:modified>
</cp:coreProperties>
</file>