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5" r:id="rId3"/>
    <p:sldId id="257" r:id="rId4"/>
    <p:sldId id="258" r:id="rId5"/>
    <p:sldId id="259" r:id="rId6"/>
    <p:sldId id="260" r:id="rId7"/>
    <p:sldId id="261" r:id="rId8"/>
    <p:sldId id="262" r:id="rId9"/>
    <p:sldId id="272" r:id="rId10"/>
    <p:sldId id="265" r:id="rId11"/>
    <p:sldId id="266" r:id="rId12"/>
    <p:sldId id="267" r:id="rId13"/>
    <p:sldId id="268" r:id="rId14"/>
    <p:sldId id="269" r:id="rId15"/>
    <p:sldId id="274" r:id="rId16"/>
    <p:sldId id="273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63" r:id="rId25"/>
    <p:sldId id="275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7" d="100"/>
          <a:sy n="87" d="100"/>
        </p:scale>
        <p:origin x="90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EA7C85-5BE3-4C3F-AF05-BC4FD230EA40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F3F9BF5-1142-498E-A105-D4001BAE1992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Application</a:t>
          </a:r>
          <a:endParaRPr lang="en-GB" dirty="0"/>
        </a:p>
      </dgm:t>
    </dgm:pt>
    <dgm:pt modelId="{A4CDDBB5-A999-4F0B-B19C-3149C3D03568}" type="parTrans" cxnId="{455FA0FB-0B56-4EB7-9A2B-6558DAD7ABA8}">
      <dgm:prSet/>
      <dgm:spPr/>
      <dgm:t>
        <a:bodyPr/>
        <a:lstStyle/>
        <a:p>
          <a:endParaRPr lang="en-GB"/>
        </a:p>
      </dgm:t>
    </dgm:pt>
    <dgm:pt modelId="{1C86296A-6DCD-4C2D-95F6-56CCBB40ADE8}" type="sibTrans" cxnId="{455FA0FB-0B56-4EB7-9A2B-6558DAD7ABA8}">
      <dgm:prSet/>
      <dgm:spPr/>
      <dgm:t>
        <a:bodyPr/>
        <a:lstStyle/>
        <a:p>
          <a:endParaRPr lang="en-GB"/>
        </a:p>
      </dgm:t>
    </dgm:pt>
    <dgm:pt modelId="{AE768947-4ECC-4C35-BE96-AFF15EF10657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User</a:t>
          </a:r>
          <a:endParaRPr lang="en-GB" dirty="0"/>
        </a:p>
      </dgm:t>
    </dgm:pt>
    <dgm:pt modelId="{F59A21B0-F0F9-43CE-B9BB-0DFF0EE2ABF6}" type="parTrans" cxnId="{2F21527B-5CCF-4D4B-ACC1-4B4A2C819D78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04DC633D-31E5-43E5-B9BB-6432BD006051}" type="sibTrans" cxnId="{2F21527B-5CCF-4D4B-ACC1-4B4A2C819D78}">
      <dgm:prSet/>
      <dgm:spPr/>
      <dgm:t>
        <a:bodyPr/>
        <a:lstStyle/>
        <a:p>
          <a:endParaRPr lang="en-GB"/>
        </a:p>
      </dgm:t>
    </dgm:pt>
    <dgm:pt modelId="{B24A9BC2-DACA-4CCB-9077-2E3C4A0B676C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Web</a:t>
          </a:r>
          <a:br>
            <a:rPr lang="en-GB" dirty="0" smtClean="0"/>
          </a:br>
          <a:r>
            <a:rPr lang="en-GB" dirty="0" smtClean="0"/>
            <a:t>server</a:t>
          </a:r>
          <a:endParaRPr lang="en-GB" dirty="0"/>
        </a:p>
      </dgm:t>
    </dgm:pt>
    <dgm:pt modelId="{22BCE8B8-604A-48F7-A91F-56590EED6088}" type="parTrans" cxnId="{4D601424-5EFF-435D-AAE0-C78C76BD0091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810F4626-031E-48C5-9780-CE99ED9B11E0}" type="sibTrans" cxnId="{4D601424-5EFF-435D-AAE0-C78C76BD0091}">
      <dgm:prSet/>
      <dgm:spPr/>
      <dgm:t>
        <a:bodyPr/>
        <a:lstStyle/>
        <a:p>
          <a:endParaRPr lang="en-GB"/>
        </a:p>
      </dgm:t>
    </dgm:pt>
    <dgm:pt modelId="{B965C9A4-5C4E-43D5-9B72-50723C4D7BF7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mtClean="0"/>
            <a:t>Persistence</a:t>
          </a:r>
          <a:endParaRPr lang="en-GB" dirty="0"/>
        </a:p>
      </dgm:t>
    </dgm:pt>
    <dgm:pt modelId="{0952D671-30EF-404F-8628-DDB31EFA1410}" type="parTrans" cxnId="{A194E0C9-05FE-445D-826A-747346663291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66FFF284-506C-403F-A890-17A4EC9F889A}" type="sibTrans" cxnId="{A194E0C9-05FE-445D-826A-747346663291}">
      <dgm:prSet/>
      <dgm:spPr/>
      <dgm:t>
        <a:bodyPr/>
        <a:lstStyle/>
        <a:p>
          <a:endParaRPr lang="en-GB"/>
        </a:p>
      </dgm:t>
    </dgm:pt>
    <dgm:pt modelId="{5DE8E21C-CA5D-4F58-B9E7-2DBF46C64E0D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Business objects</a:t>
          </a:r>
          <a:endParaRPr lang="en-GB" dirty="0"/>
        </a:p>
      </dgm:t>
    </dgm:pt>
    <dgm:pt modelId="{80D370DD-7C05-42C0-98DC-ABA744C09D98}" type="parTrans" cxnId="{E924EEB4-6C53-4BAF-86F2-0507EDD68541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210E1359-3876-42CF-A4D0-C04B41603A16}" type="sibTrans" cxnId="{E924EEB4-6C53-4BAF-86F2-0507EDD68541}">
      <dgm:prSet/>
      <dgm:spPr/>
      <dgm:t>
        <a:bodyPr/>
        <a:lstStyle/>
        <a:p>
          <a:endParaRPr lang="en-GB"/>
        </a:p>
      </dgm:t>
    </dgm:pt>
    <dgm:pt modelId="{78BDDD1B-37BA-427F-87C3-DAF1C9EE27A9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Database</a:t>
          </a:r>
          <a:endParaRPr lang="en-GB" dirty="0"/>
        </a:p>
      </dgm:t>
    </dgm:pt>
    <dgm:pt modelId="{757A81F7-0380-4AB5-A202-3B51693678E8}" type="parTrans" cxnId="{F8094670-0609-41EF-B7E6-7D881E5E1CF9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21C47188-638A-4AC6-BECC-C06FE842597B}" type="sibTrans" cxnId="{F8094670-0609-41EF-B7E6-7D881E5E1CF9}">
      <dgm:prSet/>
      <dgm:spPr/>
      <dgm:t>
        <a:bodyPr/>
        <a:lstStyle/>
        <a:p>
          <a:endParaRPr lang="en-GB"/>
        </a:p>
      </dgm:t>
    </dgm:pt>
    <dgm:pt modelId="{1D61B96E-0ADC-47A1-AD08-39E115E303FB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Business logic</a:t>
          </a:r>
          <a:endParaRPr lang="en-GB" dirty="0"/>
        </a:p>
      </dgm:t>
    </dgm:pt>
    <dgm:pt modelId="{FF62304E-F213-4928-895E-76303D171A26}" type="sibTrans" cxnId="{AA15DAFA-6434-4F0E-83FC-9564A10631AA}">
      <dgm:prSet/>
      <dgm:spPr/>
      <dgm:t>
        <a:bodyPr/>
        <a:lstStyle/>
        <a:p>
          <a:endParaRPr lang="en-GB"/>
        </a:p>
      </dgm:t>
    </dgm:pt>
    <dgm:pt modelId="{77DD85C8-DB30-4EF4-80C8-45898410BB14}" type="parTrans" cxnId="{AA15DAFA-6434-4F0E-83FC-9564A10631AA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3EA99200-D74C-4D21-A4B0-7C2930FAA4CE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Controller</a:t>
          </a:r>
          <a:endParaRPr lang="en-GB" dirty="0"/>
        </a:p>
      </dgm:t>
    </dgm:pt>
    <dgm:pt modelId="{E9B1A3BF-688B-4722-B6C2-93AB6811B3D7}" type="sibTrans" cxnId="{1E336508-10C0-407C-8C95-449F18EB200E}">
      <dgm:prSet/>
      <dgm:spPr/>
      <dgm:t>
        <a:bodyPr/>
        <a:lstStyle/>
        <a:p>
          <a:endParaRPr lang="en-GB"/>
        </a:p>
      </dgm:t>
    </dgm:pt>
    <dgm:pt modelId="{01782CED-3D41-4276-B8A5-CDA34462D993}" type="parTrans" cxnId="{1E336508-10C0-407C-8C95-449F18EB200E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8DC1B3E4-D42E-48CA-A682-06F09B1317DB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View</a:t>
          </a:r>
          <a:endParaRPr lang="en-GB" dirty="0"/>
        </a:p>
      </dgm:t>
    </dgm:pt>
    <dgm:pt modelId="{7AAB88B2-68DB-402E-8FEC-07D8A376C088}" type="sibTrans" cxnId="{8628881C-AEC2-445C-9DA1-0073F051E456}">
      <dgm:prSet/>
      <dgm:spPr/>
      <dgm:t>
        <a:bodyPr/>
        <a:lstStyle/>
        <a:p>
          <a:endParaRPr lang="en-GB"/>
        </a:p>
      </dgm:t>
    </dgm:pt>
    <dgm:pt modelId="{BF2B8F68-EDD6-4154-9CDD-D9064CCA49D4}" type="parTrans" cxnId="{8628881C-AEC2-445C-9DA1-0073F051E456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97DE44F3-CFEE-493C-966F-F238AE173F07}" type="pres">
      <dgm:prSet presAssocID="{4BEA7C85-5BE3-4C3F-AF05-BC4FD230EA4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CCB8936-242C-4960-80A6-E6B2B7148A97}" type="pres">
      <dgm:prSet presAssocID="{4BEA7C85-5BE3-4C3F-AF05-BC4FD230EA40}" presName="hierFlow" presStyleCnt="0"/>
      <dgm:spPr/>
    </dgm:pt>
    <dgm:pt modelId="{7E37E1BF-0B8B-4328-8991-4999030F080C}" type="pres">
      <dgm:prSet presAssocID="{4BEA7C85-5BE3-4C3F-AF05-BC4FD230EA4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2499413-3266-41E2-A10C-03C9DBDE3E8A}" type="pres">
      <dgm:prSet presAssocID="{2F3F9BF5-1142-498E-A105-D4001BAE1992}" presName="Name14" presStyleCnt="0"/>
      <dgm:spPr/>
    </dgm:pt>
    <dgm:pt modelId="{24AD80E5-7E75-480C-B058-12842F887483}" type="pres">
      <dgm:prSet presAssocID="{2F3F9BF5-1142-498E-A105-D4001BAE199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0CB42C9-3911-48D4-90F0-BEA8481964CB}" type="pres">
      <dgm:prSet presAssocID="{2F3F9BF5-1142-498E-A105-D4001BAE1992}" presName="hierChild2" presStyleCnt="0"/>
      <dgm:spPr/>
    </dgm:pt>
    <dgm:pt modelId="{122AAE6C-4DDA-4043-8F9A-488CF0B6E0F6}" type="pres">
      <dgm:prSet presAssocID="{F59A21B0-F0F9-43CE-B9BB-0DFF0EE2ABF6}" presName="Name19" presStyleLbl="parChTrans1D2" presStyleIdx="0" presStyleCnt="3"/>
      <dgm:spPr/>
      <dgm:t>
        <a:bodyPr/>
        <a:lstStyle/>
        <a:p>
          <a:endParaRPr lang="en-GB"/>
        </a:p>
      </dgm:t>
    </dgm:pt>
    <dgm:pt modelId="{C507BF1F-31FD-49AE-92F3-CC9A7742BD1E}" type="pres">
      <dgm:prSet presAssocID="{AE768947-4ECC-4C35-BE96-AFF15EF10657}" presName="Name21" presStyleCnt="0"/>
      <dgm:spPr/>
    </dgm:pt>
    <dgm:pt modelId="{CFD0B6A6-9D27-46EB-942F-4A24E5FA4D17}" type="pres">
      <dgm:prSet presAssocID="{AE768947-4ECC-4C35-BE96-AFF15EF10657}" presName="level2Shape" presStyleLbl="node2" presStyleIdx="0" presStyleCnt="3"/>
      <dgm:spPr/>
      <dgm:t>
        <a:bodyPr/>
        <a:lstStyle/>
        <a:p>
          <a:endParaRPr lang="en-GB"/>
        </a:p>
      </dgm:t>
    </dgm:pt>
    <dgm:pt modelId="{19E37392-C3F8-4609-A744-B6BA5732015F}" type="pres">
      <dgm:prSet presAssocID="{AE768947-4ECC-4C35-BE96-AFF15EF10657}" presName="hierChild3" presStyleCnt="0"/>
      <dgm:spPr/>
    </dgm:pt>
    <dgm:pt modelId="{D7270ECF-8C68-4024-AEDC-335A3B28CB79}" type="pres">
      <dgm:prSet presAssocID="{22BCE8B8-604A-48F7-A91F-56590EED6088}" presName="Name19" presStyleLbl="parChTrans1D2" presStyleIdx="1" presStyleCnt="3"/>
      <dgm:spPr/>
      <dgm:t>
        <a:bodyPr/>
        <a:lstStyle/>
        <a:p>
          <a:endParaRPr lang="en-GB"/>
        </a:p>
      </dgm:t>
    </dgm:pt>
    <dgm:pt modelId="{5CD86BD0-3608-4E40-A825-934E07E4C338}" type="pres">
      <dgm:prSet presAssocID="{B24A9BC2-DACA-4CCB-9077-2E3C4A0B676C}" presName="Name21" presStyleCnt="0"/>
      <dgm:spPr/>
    </dgm:pt>
    <dgm:pt modelId="{C310C1D1-34EF-439A-89F6-D871BFB44ACF}" type="pres">
      <dgm:prSet presAssocID="{B24A9BC2-DACA-4CCB-9077-2E3C4A0B676C}" presName="level2Shape" presStyleLbl="node2" presStyleIdx="1" presStyleCnt="3"/>
      <dgm:spPr/>
      <dgm:t>
        <a:bodyPr/>
        <a:lstStyle/>
        <a:p>
          <a:endParaRPr lang="en-GB"/>
        </a:p>
      </dgm:t>
    </dgm:pt>
    <dgm:pt modelId="{F06CE2C4-ADCA-4E29-A475-EF02174FC55D}" type="pres">
      <dgm:prSet presAssocID="{B24A9BC2-DACA-4CCB-9077-2E3C4A0B676C}" presName="hierChild3" presStyleCnt="0"/>
      <dgm:spPr/>
    </dgm:pt>
    <dgm:pt modelId="{F8FF0DE0-CFC1-4108-8529-27589C038B5B}" type="pres">
      <dgm:prSet presAssocID="{BF2B8F68-EDD6-4154-9CDD-D9064CCA49D4}" presName="Name19" presStyleLbl="parChTrans1D3" presStyleIdx="0" presStyleCnt="4"/>
      <dgm:spPr/>
      <dgm:t>
        <a:bodyPr/>
        <a:lstStyle/>
        <a:p>
          <a:endParaRPr lang="en-GB"/>
        </a:p>
      </dgm:t>
    </dgm:pt>
    <dgm:pt modelId="{CF401B6A-A137-494A-8839-99724FA7CF84}" type="pres">
      <dgm:prSet presAssocID="{8DC1B3E4-D42E-48CA-A682-06F09B1317DB}" presName="Name21" presStyleCnt="0"/>
      <dgm:spPr/>
    </dgm:pt>
    <dgm:pt modelId="{E22A7094-B5D0-4C1E-BCEA-1115601AE3E7}" type="pres">
      <dgm:prSet presAssocID="{8DC1B3E4-D42E-48CA-A682-06F09B1317DB}" presName="level2Shape" presStyleLbl="node3" presStyleIdx="0" presStyleCnt="4"/>
      <dgm:spPr/>
      <dgm:t>
        <a:bodyPr/>
        <a:lstStyle/>
        <a:p>
          <a:endParaRPr lang="en-GB"/>
        </a:p>
      </dgm:t>
    </dgm:pt>
    <dgm:pt modelId="{658E6957-E152-43C8-892D-A1309D5CE1C7}" type="pres">
      <dgm:prSet presAssocID="{8DC1B3E4-D42E-48CA-A682-06F09B1317DB}" presName="hierChild3" presStyleCnt="0"/>
      <dgm:spPr/>
    </dgm:pt>
    <dgm:pt modelId="{13E3D8B1-B12D-4EE2-82C7-43F0E64F8E69}" type="pres">
      <dgm:prSet presAssocID="{01782CED-3D41-4276-B8A5-CDA34462D993}" presName="Name19" presStyleLbl="parChTrans1D3" presStyleIdx="1" presStyleCnt="4"/>
      <dgm:spPr/>
      <dgm:t>
        <a:bodyPr/>
        <a:lstStyle/>
        <a:p>
          <a:endParaRPr lang="en-GB"/>
        </a:p>
      </dgm:t>
    </dgm:pt>
    <dgm:pt modelId="{D100F181-F6A5-4CE8-B49B-BF3A9CC8B37A}" type="pres">
      <dgm:prSet presAssocID="{3EA99200-D74C-4D21-A4B0-7C2930FAA4CE}" presName="Name21" presStyleCnt="0"/>
      <dgm:spPr/>
    </dgm:pt>
    <dgm:pt modelId="{815FCCAF-800F-46AA-B43A-FF05E8357D2B}" type="pres">
      <dgm:prSet presAssocID="{3EA99200-D74C-4D21-A4B0-7C2930FAA4CE}" presName="level2Shape" presStyleLbl="node3" presStyleIdx="1" presStyleCnt="4"/>
      <dgm:spPr/>
      <dgm:t>
        <a:bodyPr/>
        <a:lstStyle/>
        <a:p>
          <a:endParaRPr lang="en-GB"/>
        </a:p>
      </dgm:t>
    </dgm:pt>
    <dgm:pt modelId="{D53980D4-198C-43B2-9AD3-5CC2CC58DA9C}" type="pres">
      <dgm:prSet presAssocID="{3EA99200-D74C-4D21-A4B0-7C2930FAA4CE}" presName="hierChild3" presStyleCnt="0"/>
      <dgm:spPr/>
    </dgm:pt>
    <dgm:pt modelId="{5D754BC6-EEB7-45D7-86A6-EC0F0D5AC4CD}" type="pres">
      <dgm:prSet presAssocID="{77DD85C8-DB30-4EF4-80C8-45898410BB14}" presName="Name19" presStyleLbl="parChTrans1D3" presStyleIdx="2" presStyleCnt="4"/>
      <dgm:spPr/>
      <dgm:t>
        <a:bodyPr/>
        <a:lstStyle/>
        <a:p>
          <a:endParaRPr lang="en-GB"/>
        </a:p>
      </dgm:t>
    </dgm:pt>
    <dgm:pt modelId="{4B7D2F9B-BDE1-43AD-882B-4D56A6336940}" type="pres">
      <dgm:prSet presAssocID="{1D61B96E-0ADC-47A1-AD08-39E115E303FB}" presName="Name21" presStyleCnt="0"/>
      <dgm:spPr/>
    </dgm:pt>
    <dgm:pt modelId="{F02E70CD-14C7-459C-9573-8786FE134AD9}" type="pres">
      <dgm:prSet presAssocID="{1D61B96E-0ADC-47A1-AD08-39E115E303FB}" presName="level2Shape" presStyleLbl="node3" presStyleIdx="2" presStyleCnt="4"/>
      <dgm:spPr/>
      <dgm:t>
        <a:bodyPr/>
        <a:lstStyle/>
        <a:p>
          <a:endParaRPr lang="en-GB"/>
        </a:p>
      </dgm:t>
    </dgm:pt>
    <dgm:pt modelId="{78F7DDA8-C7E5-4ABD-9E20-2B1D9F10BDAF}" type="pres">
      <dgm:prSet presAssocID="{1D61B96E-0ADC-47A1-AD08-39E115E303FB}" presName="hierChild3" presStyleCnt="0"/>
      <dgm:spPr/>
    </dgm:pt>
    <dgm:pt modelId="{520571D6-E50D-483F-B232-3E226E622A11}" type="pres">
      <dgm:prSet presAssocID="{80D370DD-7C05-42C0-98DC-ABA744C09D98}" presName="Name19" presStyleLbl="parChTrans1D4" presStyleIdx="0" presStyleCnt="1"/>
      <dgm:spPr/>
      <dgm:t>
        <a:bodyPr/>
        <a:lstStyle/>
        <a:p>
          <a:endParaRPr lang="en-GB"/>
        </a:p>
      </dgm:t>
    </dgm:pt>
    <dgm:pt modelId="{6A00EDAC-20D3-4A89-AF28-170FC4E8DABC}" type="pres">
      <dgm:prSet presAssocID="{5DE8E21C-CA5D-4F58-B9E7-2DBF46C64E0D}" presName="Name21" presStyleCnt="0"/>
      <dgm:spPr/>
    </dgm:pt>
    <dgm:pt modelId="{BBDAA1F0-D51F-4A83-87E7-9BB0D632A236}" type="pres">
      <dgm:prSet presAssocID="{5DE8E21C-CA5D-4F58-B9E7-2DBF46C64E0D}" presName="level2Shape" presStyleLbl="node4" presStyleIdx="0" presStyleCnt="1"/>
      <dgm:spPr/>
      <dgm:t>
        <a:bodyPr/>
        <a:lstStyle/>
        <a:p>
          <a:endParaRPr lang="en-GB"/>
        </a:p>
      </dgm:t>
    </dgm:pt>
    <dgm:pt modelId="{45816E66-06AF-40C7-B0BA-507E1F7F2741}" type="pres">
      <dgm:prSet presAssocID="{5DE8E21C-CA5D-4F58-B9E7-2DBF46C64E0D}" presName="hierChild3" presStyleCnt="0"/>
      <dgm:spPr/>
    </dgm:pt>
    <dgm:pt modelId="{F4D4727F-B65F-4DDF-9B48-729DF2B1F0D2}" type="pres">
      <dgm:prSet presAssocID="{0952D671-30EF-404F-8628-DDB31EFA1410}" presName="Name19" presStyleLbl="parChTrans1D3" presStyleIdx="3" presStyleCnt="4"/>
      <dgm:spPr/>
      <dgm:t>
        <a:bodyPr/>
        <a:lstStyle/>
        <a:p>
          <a:endParaRPr lang="en-GB"/>
        </a:p>
      </dgm:t>
    </dgm:pt>
    <dgm:pt modelId="{C1B0FA3F-D4C0-49DD-ACC0-78C66365742B}" type="pres">
      <dgm:prSet presAssocID="{B965C9A4-5C4E-43D5-9B72-50723C4D7BF7}" presName="Name21" presStyleCnt="0"/>
      <dgm:spPr/>
    </dgm:pt>
    <dgm:pt modelId="{84B84C73-7A00-4A37-B618-F7FADF6D86FF}" type="pres">
      <dgm:prSet presAssocID="{B965C9A4-5C4E-43D5-9B72-50723C4D7BF7}" presName="level2Shape" presStyleLbl="node3" presStyleIdx="3" presStyleCnt="4"/>
      <dgm:spPr/>
      <dgm:t>
        <a:bodyPr/>
        <a:lstStyle/>
        <a:p>
          <a:endParaRPr lang="en-GB"/>
        </a:p>
      </dgm:t>
    </dgm:pt>
    <dgm:pt modelId="{FDCF3A5B-EBBD-4581-BA7F-10F49CBFD1F0}" type="pres">
      <dgm:prSet presAssocID="{B965C9A4-5C4E-43D5-9B72-50723C4D7BF7}" presName="hierChild3" presStyleCnt="0"/>
      <dgm:spPr/>
    </dgm:pt>
    <dgm:pt modelId="{FDA191B7-6179-43F8-A8D1-6BF39BA47E03}" type="pres">
      <dgm:prSet presAssocID="{757A81F7-0380-4AB5-A202-3B51693678E8}" presName="Name19" presStyleLbl="parChTrans1D2" presStyleIdx="2" presStyleCnt="3"/>
      <dgm:spPr/>
      <dgm:t>
        <a:bodyPr/>
        <a:lstStyle/>
        <a:p>
          <a:endParaRPr lang="en-GB"/>
        </a:p>
      </dgm:t>
    </dgm:pt>
    <dgm:pt modelId="{80465BE7-08EC-4CE0-A2AD-83F66BD7A949}" type="pres">
      <dgm:prSet presAssocID="{78BDDD1B-37BA-427F-87C3-DAF1C9EE27A9}" presName="Name21" presStyleCnt="0"/>
      <dgm:spPr/>
    </dgm:pt>
    <dgm:pt modelId="{41F6F2A3-E3BB-4F35-BF27-F8CF7E2BD1AD}" type="pres">
      <dgm:prSet presAssocID="{78BDDD1B-37BA-427F-87C3-DAF1C9EE27A9}" presName="level2Shape" presStyleLbl="node2" presStyleIdx="2" presStyleCnt="3"/>
      <dgm:spPr/>
      <dgm:t>
        <a:bodyPr/>
        <a:lstStyle/>
        <a:p>
          <a:endParaRPr lang="en-GB"/>
        </a:p>
      </dgm:t>
    </dgm:pt>
    <dgm:pt modelId="{4261C361-3DEE-4B2E-9E8D-61F984AE2D41}" type="pres">
      <dgm:prSet presAssocID="{78BDDD1B-37BA-427F-87C3-DAF1C9EE27A9}" presName="hierChild3" presStyleCnt="0"/>
      <dgm:spPr/>
    </dgm:pt>
    <dgm:pt modelId="{312BCBCD-2290-4877-8B8A-7A42707B70B9}" type="pres">
      <dgm:prSet presAssocID="{4BEA7C85-5BE3-4C3F-AF05-BC4FD230EA40}" presName="bgShapesFlow" presStyleCnt="0"/>
      <dgm:spPr/>
    </dgm:pt>
  </dgm:ptLst>
  <dgm:cxnLst>
    <dgm:cxn modelId="{AA15DAFA-6434-4F0E-83FC-9564A10631AA}" srcId="{B24A9BC2-DACA-4CCB-9077-2E3C4A0B676C}" destId="{1D61B96E-0ADC-47A1-AD08-39E115E303FB}" srcOrd="2" destOrd="0" parTransId="{77DD85C8-DB30-4EF4-80C8-45898410BB14}" sibTransId="{FF62304E-F213-4928-895E-76303D171A26}"/>
    <dgm:cxn modelId="{3CFA8ABA-57ED-42CF-AEB7-A962B2617D6B}" type="presOf" srcId="{5DE8E21C-CA5D-4F58-B9E7-2DBF46C64E0D}" destId="{BBDAA1F0-D51F-4A83-87E7-9BB0D632A236}" srcOrd="0" destOrd="0" presId="urn:microsoft.com/office/officeart/2005/8/layout/hierarchy6"/>
    <dgm:cxn modelId="{63E6BD9A-0E41-430F-B238-087D067C6F3E}" type="presOf" srcId="{B965C9A4-5C4E-43D5-9B72-50723C4D7BF7}" destId="{84B84C73-7A00-4A37-B618-F7FADF6D86FF}" srcOrd="0" destOrd="0" presId="urn:microsoft.com/office/officeart/2005/8/layout/hierarchy6"/>
    <dgm:cxn modelId="{021039E6-94B8-430A-A933-EA86BAB9C1DC}" type="presOf" srcId="{77DD85C8-DB30-4EF4-80C8-45898410BB14}" destId="{5D754BC6-EEB7-45D7-86A6-EC0F0D5AC4CD}" srcOrd="0" destOrd="0" presId="urn:microsoft.com/office/officeart/2005/8/layout/hierarchy6"/>
    <dgm:cxn modelId="{03CC327E-D8E5-424A-B0F4-5B00B54AFC93}" type="presOf" srcId="{80D370DD-7C05-42C0-98DC-ABA744C09D98}" destId="{520571D6-E50D-483F-B232-3E226E622A11}" srcOrd="0" destOrd="0" presId="urn:microsoft.com/office/officeart/2005/8/layout/hierarchy6"/>
    <dgm:cxn modelId="{8628881C-AEC2-445C-9DA1-0073F051E456}" srcId="{B24A9BC2-DACA-4CCB-9077-2E3C4A0B676C}" destId="{8DC1B3E4-D42E-48CA-A682-06F09B1317DB}" srcOrd="0" destOrd="0" parTransId="{BF2B8F68-EDD6-4154-9CDD-D9064CCA49D4}" sibTransId="{7AAB88B2-68DB-402E-8FEC-07D8A376C088}"/>
    <dgm:cxn modelId="{7F0F9EBA-850A-490E-B2DB-878A488A196F}" type="presOf" srcId="{757A81F7-0380-4AB5-A202-3B51693678E8}" destId="{FDA191B7-6179-43F8-A8D1-6BF39BA47E03}" srcOrd="0" destOrd="0" presId="urn:microsoft.com/office/officeart/2005/8/layout/hierarchy6"/>
    <dgm:cxn modelId="{3CA1521A-C204-4023-85DF-4590064A28ED}" type="presOf" srcId="{22BCE8B8-604A-48F7-A91F-56590EED6088}" destId="{D7270ECF-8C68-4024-AEDC-335A3B28CB79}" srcOrd="0" destOrd="0" presId="urn:microsoft.com/office/officeart/2005/8/layout/hierarchy6"/>
    <dgm:cxn modelId="{FAFBDFDC-367F-42D1-A232-1BB6B8F8F7B7}" type="presOf" srcId="{3EA99200-D74C-4D21-A4B0-7C2930FAA4CE}" destId="{815FCCAF-800F-46AA-B43A-FF05E8357D2B}" srcOrd="0" destOrd="0" presId="urn:microsoft.com/office/officeart/2005/8/layout/hierarchy6"/>
    <dgm:cxn modelId="{16DDA4A9-918B-4FDA-9B2F-01F0F63C124E}" type="presOf" srcId="{B24A9BC2-DACA-4CCB-9077-2E3C4A0B676C}" destId="{C310C1D1-34EF-439A-89F6-D871BFB44ACF}" srcOrd="0" destOrd="0" presId="urn:microsoft.com/office/officeart/2005/8/layout/hierarchy6"/>
    <dgm:cxn modelId="{E924EEB4-6C53-4BAF-86F2-0507EDD68541}" srcId="{1D61B96E-0ADC-47A1-AD08-39E115E303FB}" destId="{5DE8E21C-CA5D-4F58-B9E7-2DBF46C64E0D}" srcOrd="0" destOrd="0" parTransId="{80D370DD-7C05-42C0-98DC-ABA744C09D98}" sibTransId="{210E1359-3876-42CF-A4D0-C04B41603A16}"/>
    <dgm:cxn modelId="{44CD96D1-6E5B-4575-A612-6045FF664F25}" type="presOf" srcId="{2F3F9BF5-1142-498E-A105-D4001BAE1992}" destId="{24AD80E5-7E75-480C-B058-12842F887483}" srcOrd="0" destOrd="0" presId="urn:microsoft.com/office/officeart/2005/8/layout/hierarchy6"/>
    <dgm:cxn modelId="{D6DD45CF-181C-4B48-838B-2979B8A01488}" type="presOf" srcId="{1D61B96E-0ADC-47A1-AD08-39E115E303FB}" destId="{F02E70CD-14C7-459C-9573-8786FE134AD9}" srcOrd="0" destOrd="0" presId="urn:microsoft.com/office/officeart/2005/8/layout/hierarchy6"/>
    <dgm:cxn modelId="{EA2D2C74-B8F7-4750-9F5B-573C6D3E703A}" type="presOf" srcId="{01782CED-3D41-4276-B8A5-CDA34462D993}" destId="{13E3D8B1-B12D-4EE2-82C7-43F0E64F8E69}" srcOrd="0" destOrd="0" presId="urn:microsoft.com/office/officeart/2005/8/layout/hierarchy6"/>
    <dgm:cxn modelId="{E76C18A8-7DB8-4851-9CE4-00BA3A2AC0F7}" type="presOf" srcId="{8DC1B3E4-D42E-48CA-A682-06F09B1317DB}" destId="{E22A7094-B5D0-4C1E-BCEA-1115601AE3E7}" srcOrd="0" destOrd="0" presId="urn:microsoft.com/office/officeart/2005/8/layout/hierarchy6"/>
    <dgm:cxn modelId="{4D601424-5EFF-435D-AAE0-C78C76BD0091}" srcId="{2F3F9BF5-1142-498E-A105-D4001BAE1992}" destId="{B24A9BC2-DACA-4CCB-9077-2E3C4A0B676C}" srcOrd="1" destOrd="0" parTransId="{22BCE8B8-604A-48F7-A91F-56590EED6088}" sibTransId="{810F4626-031E-48C5-9780-CE99ED9B11E0}"/>
    <dgm:cxn modelId="{48CC5316-51B3-4312-8021-3488B6B30A89}" type="presOf" srcId="{AE768947-4ECC-4C35-BE96-AFF15EF10657}" destId="{CFD0B6A6-9D27-46EB-942F-4A24E5FA4D17}" srcOrd="0" destOrd="0" presId="urn:microsoft.com/office/officeart/2005/8/layout/hierarchy6"/>
    <dgm:cxn modelId="{112C6E03-A8C3-4925-A7E2-216AE9850945}" type="presOf" srcId="{BF2B8F68-EDD6-4154-9CDD-D9064CCA49D4}" destId="{F8FF0DE0-CFC1-4108-8529-27589C038B5B}" srcOrd="0" destOrd="0" presId="urn:microsoft.com/office/officeart/2005/8/layout/hierarchy6"/>
    <dgm:cxn modelId="{7C395EDA-8728-48C0-8F6E-EF40D2F72DB2}" type="presOf" srcId="{F59A21B0-F0F9-43CE-B9BB-0DFF0EE2ABF6}" destId="{122AAE6C-4DDA-4043-8F9A-488CF0B6E0F6}" srcOrd="0" destOrd="0" presId="urn:microsoft.com/office/officeart/2005/8/layout/hierarchy6"/>
    <dgm:cxn modelId="{2D998391-6043-479A-83EF-B5905ACA32D6}" type="presOf" srcId="{0952D671-30EF-404F-8628-DDB31EFA1410}" destId="{F4D4727F-B65F-4DDF-9B48-729DF2B1F0D2}" srcOrd="0" destOrd="0" presId="urn:microsoft.com/office/officeart/2005/8/layout/hierarchy6"/>
    <dgm:cxn modelId="{455FA0FB-0B56-4EB7-9A2B-6558DAD7ABA8}" srcId="{4BEA7C85-5BE3-4C3F-AF05-BC4FD230EA40}" destId="{2F3F9BF5-1142-498E-A105-D4001BAE1992}" srcOrd="0" destOrd="0" parTransId="{A4CDDBB5-A999-4F0B-B19C-3149C3D03568}" sibTransId="{1C86296A-6DCD-4C2D-95F6-56CCBB40ADE8}"/>
    <dgm:cxn modelId="{2F21527B-5CCF-4D4B-ACC1-4B4A2C819D78}" srcId="{2F3F9BF5-1142-498E-A105-D4001BAE1992}" destId="{AE768947-4ECC-4C35-BE96-AFF15EF10657}" srcOrd="0" destOrd="0" parTransId="{F59A21B0-F0F9-43CE-B9BB-0DFF0EE2ABF6}" sibTransId="{04DC633D-31E5-43E5-B9BB-6432BD006051}"/>
    <dgm:cxn modelId="{B297C9F4-A0E3-4FE9-BF5A-3278833D2B41}" type="presOf" srcId="{78BDDD1B-37BA-427F-87C3-DAF1C9EE27A9}" destId="{41F6F2A3-E3BB-4F35-BF27-F8CF7E2BD1AD}" srcOrd="0" destOrd="0" presId="urn:microsoft.com/office/officeart/2005/8/layout/hierarchy6"/>
    <dgm:cxn modelId="{1E336508-10C0-407C-8C95-449F18EB200E}" srcId="{B24A9BC2-DACA-4CCB-9077-2E3C4A0B676C}" destId="{3EA99200-D74C-4D21-A4B0-7C2930FAA4CE}" srcOrd="1" destOrd="0" parTransId="{01782CED-3D41-4276-B8A5-CDA34462D993}" sibTransId="{E9B1A3BF-688B-4722-B6C2-93AB6811B3D7}"/>
    <dgm:cxn modelId="{F8094670-0609-41EF-B7E6-7D881E5E1CF9}" srcId="{2F3F9BF5-1142-498E-A105-D4001BAE1992}" destId="{78BDDD1B-37BA-427F-87C3-DAF1C9EE27A9}" srcOrd="2" destOrd="0" parTransId="{757A81F7-0380-4AB5-A202-3B51693678E8}" sibTransId="{21C47188-638A-4AC6-BECC-C06FE842597B}"/>
    <dgm:cxn modelId="{2C9FB534-BDCE-4989-AF4A-D6C8CFC028F8}" type="presOf" srcId="{4BEA7C85-5BE3-4C3F-AF05-BC4FD230EA40}" destId="{97DE44F3-CFEE-493C-966F-F238AE173F07}" srcOrd="0" destOrd="0" presId="urn:microsoft.com/office/officeart/2005/8/layout/hierarchy6"/>
    <dgm:cxn modelId="{A194E0C9-05FE-445D-826A-747346663291}" srcId="{B24A9BC2-DACA-4CCB-9077-2E3C4A0B676C}" destId="{B965C9A4-5C4E-43D5-9B72-50723C4D7BF7}" srcOrd="3" destOrd="0" parTransId="{0952D671-30EF-404F-8628-DDB31EFA1410}" sibTransId="{66FFF284-506C-403F-A890-17A4EC9F889A}"/>
    <dgm:cxn modelId="{F38DCC17-308A-418E-99F6-6FF0945BA264}" type="presParOf" srcId="{97DE44F3-CFEE-493C-966F-F238AE173F07}" destId="{2CCB8936-242C-4960-80A6-E6B2B7148A97}" srcOrd="0" destOrd="0" presId="urn:microsoft.com/office/officeart/2005/8/layout/hierarchy6"/>
    <dgm:cxn modelId="{C33BCFB5-2D7B-4778-8C8E-1538A37E385C}" type="presParOf" srcId="{2CCB8936-242C-4960-80A6-E6B2B7148A97}" destId="{7E37E1BF-0B8B-4328-8991-4999030F080C}" srcOrd="0" destOrd="0" presId="urn:microsoft.com/office/officeart/2005/8/layout/hierarchy6"/>
    <dgm:cxn modelId="{190BD86C-5389-40D0-9C6B-3D6F40823DB9}" type="presParOf" srcId="{7E37E1BF-0B8B-4328-8991-4999030F080C}" destId="{12499413-3266-41E2-A10C-03C9DBDE3E8A}" srcOrd="0" destOrd="0" presId="urn:microsoft.com/office/officeart/2005/8/layout/hierarchy6"/>
    <dgm:cxn modelId="{E796BA91-824B-4077-AB81-2217DD1F34C2}" type="presParOf" srcId="{12499413-3266-41E2-A10C-03C9DBDE3E8A}" destId="{24AD80E5-7E75-480C-B058-12842F887483}" srcOrd="0" destOrd="0" presId="urn:microsoft.com/office/officeart/2005/8/layout/hierarchy6"/>
    <dgm:cxn modelId="{9C4E9406-20A8-4EE2-BC57-8D408E006B18}" type="presParOf" srcId="{12499413-3266-41E2-A10C-03C9DBDE3E8A}" destId="{D0CB42C9-3911-48D4-90F0-BEA8481964CB}" srcOrd="1" destOrd="0" presId="urn:microsoft.com/office/officeart/2005/8/layout/hierarchy6"/>
    <dgm:cxn modelId="{56AC961E-E568-4CF9-9761-FC9E861736DB}" type="presParOf" srcId="{D0CB42C9-3911-48D4-90F0-BEA8481964CB}" destId="{122AAE6C-4DDA-4043-8F9A-488CF0B6E0F6}" srcOrd="0" destOrd="0" presId="urn:microsoft.com/office/officeart/2005/8/layout/hierarchy6"/>
    <dgm:cxn modelId="{9CD5E28E-91D5-4C8D-82D6-994BB0F50421}" type="presParOf" srcId="{D0CB42C9-3911-48D4-90F0-BEA8481964CB}" destId="{C507BF1F-31FD-49AE-92F3-CC9A7742BD1E}" srcOrd="1" destOrd="0" presId="urn:microsoft.com/office/officeart/2005/8/layout/hierarchy6"/>
    <dgm:cxn modelId="{897FBD56-1B43-413F-B821-00B1C1A31DBE}" type="presParOf" srcId="{C507BF1F-31FD-49AE-92F3-CC9A7742BD1E}" destId="{CFD0B6A6-9D27-46EB-942F-4A24E5FA4D17}" srcOrd="0" destOrd="0" presId="urn:microsoft.com/office/officeart/2005/8/layout/hierarchy6"/>
    <dgm:cxn modelId="{389ED91A-0193-468C-AFAF-75C92AB9B748}" type="presParOf" srcId="{C507BF1F-31FD-49AE-92F3-CC9A7742BD1E}" destId="{19E37392-C3F8-4609-A744-B6BA5732015F}" srcOrd="1" destOrd="0" presId="urn:microsoft.com/office/officeart/2005/8/layout/hierarchy6"/>
    <dgm:cxn modelId="{71893AEA-7A49-4B40-A3E5-DEC042BB8A8C}" type="presParOf" srcId="{D0CB42C9-3911-48D4-90F0-BEA8481964CB}" destId="{D7270ECF-8C68-4024-AEDC-335A3B28CB79}" srcOrd="2" destOrd="0" presId="urn:microsoft.com/office/officeart/2005/8/layout/hierarchy6"/>
    <dgm:cxn modelId="{0807746F-3D69-4292-841C-2E47B38B58B1}" type="presParOf" srcId="{D0CB42C9-3911-48D4-90F0-BEA8481964CB}" destId="{5CD86BD0-3608-4E40-A825-934E07E4C338}" srcOrd="3" destOrd="0" presId="urn:microsoft.com/office/officeart/2005/8/layout/hierarchy6"/>
    <dgm:cxn modelId="{DAAFB03D-9012-4172-8134-EB618477C374}" type="presParOf" srcId="{5CD86BD0-3608-4E40-A825-934E07E4C338}" destId="{C310C1D1-34EF-439A-89F6-D871BFB44ACF}" srcOrd="0" destOrd="0" presId="urn:microsoft.com/office/officeart/2005/8/layout/hierarchy6"/>
    <dgm:cxn modelId="{6CDDE974-7477-45A5-B2F9-A1DE0481E06D}" type="presParOf" srcId="{5CD86BD0-3608-4E40-A825-934E07E4C338}" destId="{F06CE2C4-ADCA-4E29-A475-EF02174FC55D}" srcOrd="1" destOrd="0" presId="urn:microsoft.com/office/officeart/2005/8/layout/hierarchy6"/>
    <dgm:cxn modelId="{0DA150BF-C89F-49D7-A108-37323840D6F8}" type="presParOf" srcId="{F06CE2C4-ADCA-4E29-A475-EF02174FC55D}" destId="{F8FF0DE0-CFC1-4108-8529-27589C038B5B}" srcOrd="0" destOrd="0" presId="urn:microsoft.com/office/officeart/2005/8/layout/hierarchy6"/>
    <dgm:cxn modelId="{52F3142A-D8B1-4ABD-A43A-91A709A624DB}" type="presParOf" srcId="{F06CE2C4-ADCA-4E29-A475-EF02174FC55D}" destId="{CF401B6A-A137-494A-8839-99724FA7CF84}" srcOrd="1" destOrd="0" presId="urn:microsoft.com/office/officeart/2005/8/layout/hierarchy6"/>
    <dgm:cxn modelId="{3BF6921C-BA86-4BC3-8F25-4E64A696C6EF}" type="presParOf" srcId="{CF401B6A-A137-494A-8839-99724FA7CF84}" destId="{E22A7094-B5D0-4C1E-BCEA-1115601AE3E7}" srcOrd="0" destOrd="0" presId="urn:microsoft.com/office/officeart/2005/8/layout/hierarchy6"/>
    <dgm:cxn modelId="{2B6A830D-5B4F-4ADC-AD66-BDA1792A08AB}" type="presParOf" srcId="{CF401B6A-A137-494A-8839-99724FA7CF84}" destId="{658E6957-E152-43C8-892D-A1309D5CE1C7}" srcOrd="1" destOrd="0" presId="urn:microsoft.com/office/officeart/2005/8/layout/hierarchy6"/>
    <dgm:cxn modelId="{5EA45935-3A75-45B4-9A0D-07455B201C7F}" type="presParOf" srcId="{F06CE2C4-ADCA-4E29-A475-EF02174FC55D}" destId="{13E3D8B1-B12D-4EE2-82C7-43F0E64F8E69}" srcOrd="2" destOrd="0" presId="urn:microsoft.com/office/officeart/2005/8/layout/hierarchy6"/>
    <dgm:cxn modelId="{F029C69B-1179-4F1A-A081-F531E1C02904}" type="presParOf" srcId="{F06CE2C4-ADCA-4E29-A475-EF02174FC55D}" destId="{D100F181-F6A5-4CE8-B49B-BF3A9CC8B37A}" srcOrd="3" destOrd="0" presId="urn:microsoft.com/office/officeart/2005/8/layout/hierarchy6"/>
    <dgm:cxn modelId="{62A4D39A-C2F2-4C1D-A5EB-25AD23C7E40F}" type="presParOf" srcId="{D100F181-F6A5-4CE8-B49B-BF3A9CC8B37A}" destId="{815FCCAF-800F-46AA-B43A-FF05E8357D2B}" srcOrd="0" destOrd="0" presId="urn:microsoft.com/office/officeart/2005/8/layout/hierarchy6"/>
    <dgm:cxn modelId="{34E98937-0FAE-40A6-BEB8-A615081C429A}" type="presParOf" srcId="{D100F181-F6A5-4CE8-B49B-BF3A9CC8B37A}" destId="{D53980D4-198C-43B2-9AD3-5CC2CC58DA9C}" srcOrd="1" destOrd="0" presId="urn:microsoft.com/office/officeart/2005/8/layout/hierarchy6"/>
    <dgm:cxn modelId="{2B48C400-FE83-474D-B223-1E7B189E9242}" type="presParOf" srcId="{F06CE2C4-ADCA-4E29-A475-EF02174FC55D}" destId="{5D754BC6-EEB7-45D7-86A6-EC0F0D5AC4CD}" srcOrd="4" destOrd="0" presId="urn:microsoft.com/office/officeart/2005/8/layout/hierarchy6"/>
    <dgm:cxn modelId="{C14B0A85-7B0B-425D-92C0-22BD05D1E147}" type="presParOf" srcId="{F06CE2C4-ADCA-4E29-A475-EF02174FC55D}" destId="{4B7D2F9B-BDE1-43AD-882B-4D56A6336940}" srcOrd="5" destOrd="0" presId="urn:microsoft.com/office/officeart/2005/8/layout/hierarchy6"/>
    <dgm:cxn modelId="{23377046-9A62-4994-B4B7-5E20C86A3B8F}" type="presParOf" srcId="{4B7D2F9B-BDE1-43AD-882B-4D56A6336940}" destId="{F02E70CD-14C7-459C-9573-8786FE134AD9}" srcOrd="0" destOrd="0" presId="urn:microsoft.com/office/officeart/2005/8/layout/hierarchy6"/>
    <dgm:cxn modelId="{43511E32-06EB-49C3-9684-32A13B714630}" type="presParOf" srcId="{4B7D2F9B-BDE1-43AD-882B-4D56A6336940}" destId="{78F7DDA8-C7E5-4ABD-9E20-2B1D9F10BDAF}" srcOrd="1" destOrd="0" presId="urn:microsoft.com/office/officeart/2005/8/layout/hierarchy6"/>
    <dgm:cxn modelId="{20436218-CEA1-4805-B9CD-23E71BB15A73}" type="presParOf" srcId="{78F7DDA8-C7E5-4ABD-9E20-2B1D9F10BDAF}" destId="{520571D6-E50D-483F-B232-3E226E622A11}" srcOrd="0" destOrd="0" presId="urn:microsoft.com/office/officeart/2005/8/layout/hierarchy6"/>
    <dgm:cxn modelId="{90679208-92D7-46E5-B847-C1B64A7A5287}" type="presParOf" srcId="{78F7DDA8-C7E5-4ABD-9E20-2B1D9F10BDAF}" destId="{6A00EDAC-20D3-4A89-AF28-170FC4E8DABC}" srcOrd="1" destOrd="0" presId="urn:microsoft.com/office/officeart/2005/8/layout/hierarchy6"/>
    <dgm:cxn modelId="{2D8C3F35-7FA6-4BDF-AEA2-3F12DD6904D0}" type="presParOf" srcId="{6A00EDAC-20D3-4A89-AF28-170FC4E8DABC}" destId="{BBDAA1F0-D51F-4A83-87E7-9BB0D632A236}" srcOrd="0" destOrd="0" presId="urn:microsoft.com/office/officeart/2005/8/layout/hierarchy6"/>
    <dgm:cxn modelId="{5B6737F5-1317-48C4-BCAB-A30215A7D67E}" type="presParOf" srcId="{6A00EDAC-20D3-4A89-AF28-170FC4E8DABC}" destId="{45816E66-06AF-40C7-B0BA-507E1F7F2741}" srcOrd="1" destOrd="0" presId="urn:microsoft.com/office/officeart/2005/8/layout/hierarchy6"/>
    <dgm:cxn modelId="{7FA1FD2C-282D-46C7-A0BF-301839C32C60}" type="presParOf" srcId="{F06CE2C4-ADCA-4E29-A475-EF02174FC55D}" destId="{F4D4727F-B65F-4DDF-9B48-729DF2B1F0D2}" srcOrd="6" destOrd="0" presId="urn:microsoft.com/office/officeart/2005/8/layout/hierarchy6"/>
    <dgm:cxn modelId="{12B546CF-40BD-4FD4-9A74-F8C8E34C39F8}" type="presParOf" srcId="{F06CE2C4-ADCA-4E29-A475-EF02174FC55D}" destId="{C1B0FA3F-D4C0-49DD-ACC0-78C66365742B}" srcOrd="7" destOrd="0" presId="urn:microsoft.com/office/officeart/2005/8/layout/hierarchy6"/>
    <dgm:cxn modelId="{3057405D-224B-4E31-83C0-6472834C8F1E}" type="presParOf" srcId="{C1B0FA3F-D4C0-49DD-ACC0-78C66365742B}" destId="{84B84C73-7A00-4A37-B618-F7FADF6D86FF}" srcOrd="0" destOrd="0" presId="urn:microsoft.com/office/officeart/2005/8/layout/hierarchy6"/>
    <dgm:cxn modelId="{5BAE07AD-E837-47FF-8635-8991F99EF178}" type="presParOf" srcId="{C1B0FA3F-D4C0-49DD-ACC0-78C66365742B}" destId="{FDCF3A5B-EBBD-4581-BA7F-10F49CBFD1F0}" srcOrd="1" destOrd="0" presId="urn:microsoft.com/office/officeart/2005/8/layout/hierarchy6"/>
    <dgm:cxn modelId="{634EF49B-FADA-4BAD-93F0-A5760310FCB4}" type="presParOf" srcId="{D0CB42C9-3911-48D4-90F0-BEA8481964CB}" destId="{FDA191B7-6179-43F8-A8D1-6BF39BA47E03}" srcOrd="4" destOrd="0" presId="urn:microsoft.com/office/officeart/2005/8/layout/hierarchy6"/>
    <dgm:cxn modelId="{B9C47CFE-EA85-4C79-94B9-5C3741CC9B0B}" type="presParOf" srcId="{D0CB42C9-3911-48D4-90F0-BEA8481964CB}" destId="{80465BE7-08EC-4CE0-A2AD-83F66BD7A949}" srcOrd="5" destOrd="0" presId="urn:microsoft.com/office/officeart/2005/8/layout/hierarchy6"/>
    <dgm:cxn modelId="{DC6F10C8-473D-473B-B969-A4179932D1E9}" type="presParOf" srcId="{80465BE7-08EC-4CE0-A2AD-83F66BD7A949}" destId="{41F6F2A3-E3BB-4F35-BF27-F8CF7E2BD1AD}" srcOrd="0" destOrd="0" presId="urn:microsoft.com/office/officeart/2005/8/layout/hierarchy6"/>
    <dgm:cxn modelId="{A168BEB9-0285-42DC-BCDA-E2D8D32AA274}" type="presParOf" srcId="{80465BE7-08EC-4CE0-A2AD-83F66BD7A949}" destId="{4261C361-3DEE-4B2E-9E8D-61F984AE2D41}" srcOrd="1" destOrd="0" presId="urn:microsoft.com/office/officeart/2005/8/layout/hierarchy6"/>
    <dgm:cxn modelId="{2367E092-8CA6-47FC-A736-3280C276053A}" type="presParOf" srcId="{97DE44F3-CFEE-493C-966F-F238AE173F07}" destId="{312BCBCD-2290-4877-8B8A-7A42707B70B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EA7C85-5BE3-4C3F-AF05-BC4FD230EA40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F3F9BF5-1142-498E-A105-D4001BAE1992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Application</a:t>
          </a:r>
          <a:endParaRPr lang="en-GB" dirty="0"/>
        </a:p>
      </dgm:t>
    </dgm:pt>
    <dgm:pt modelId="{A4CDDBB5-A999-4F0B-B19C-3149C3D03568}" type="parTrans" cxnId="{455FA0FB-0B56-4EB7-9A2B-6558DAD7ABA8}">
      <dgm:prSet/>
      <dgm:spPr/>
      <dgm:t>
        <a:bodyPr/>
        <a:lstStyle/>
        <a:p>
          <a:endParaRPr lang="en-GB"/>
        </a:p>
      </dgm:t>
    </dgm:pt>
    <dgm:pt modelId="{1C86296A-6DCD-4C2D-95F6-56CCBB40ADE8}" type="sibTrans" cxnId="{455FA0FB-0B56-4EB7-9A2B-6558DAD7ABA8}">
      <dgm:prSet/>
      <dgm:spPr/>
      <dgm:t>
        <a:bodyPr/>
        <a:lstStyle/>
        <a:p>
          <a:endParaRPr lang="en-GB"/>
        </a:p>
      </dgm:t>
    </dgm:pt>
    <dgm:pt modelId="{AE768947-4ECC-4C35-BE96-AFF15EF10657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User</a:t>
          </a:r>
          <a:endParaRPr lang="en-GB" dirty="0"/>
        </a:p>
      </dgm:t>
    </dgm:pt>
    <dgm:pt modelId="{F59A21B0-F0F9-43CE-B9BB-0DFF0EE2ABF6}" type="parTrans" cxnId="{2F21527B-5CCF-4D4B-ACC1-4B4A2C819D78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04DC633D-31E5-43E5-B9BB-6432BD006051}" type="sibTrans" cxnId="{2F21527B-5CCF-4D4B-ACC1-4B4A2C819D78}">
      <dgm:prSet/>
      <dgm:spPr/>
      <dgm:t>
        <a:bodyPr/>
        <a:lstStyle/>
        <a:p>
          <a:endParaRPr lang="en-GB"/>
        </a:p>
      </dgm:t>
    </dgm:pt>
    <dgm:pt modelId="{B24A9BC2-DACA-4CCB-9077-2E3C4A0B676C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Web server</a:t>
          </a:r>
          <a:endParaRPr lang="en-GB" dirty="0"/>
        </a:p>
      </dgm:t>
    </dgm:pt>
    <dgm:pt modelId="{22BCE8B8-604A-48F7-A91F-56590EED6088}" type="parTrans" cxnId="{4D601424-5EFF-435D-AAE0-C78C76BD0091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810F4626-031E-48C5-9780-CE99ED9B11E0}" type="sibTrans" cxnId="{4D601424-5EFF-435D-AAE0-C78C76BD0091}">
      <dgm:prSet/>
      <dgm:spPr/>
      <dgm:t>
        <a:bodyPr/>
        <a:lstStyle/>
        <a:p>
          <a:endParaRPr lang="en-GB"/>
        </a:p>
      </dgm:t>
    </dgm:pt>
    <dgm:pt modelId="{B965C9A4-5C4E-43D5-9B72-50723C4D7BF7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Façade classes</a:t>
          </a:r>
          <a:endParaRPr lang="en-GB" dirty="0"/>
        </a:p>
      </dgm:t>
    </dgm:pt>
    <dgm:pt modelId="{0952D671-30EF-404F-8628-DDB31EFA1410}" type="parTrans" cxnId="{A194E0C9-05FE-445D-826A-747346663291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66FFF284-506C-403F-A890-17A4EC9F889A}" type="sibTrans" cxnId="{A194E0C9-05FE-445D-826A-747346663291}">
      <dgm:prSet/>
      <dgm:spPr/>
      <dgm:t>
        <a:bodyPr/>
        <a:lstStyle/>
        <a:p>
          <a:endParaRPr lang="en-GB"/>
        </a:p>
      </dgm:t>
    </dgm:pt>
    <dgm:pt modelId="{5DE8E21C-CA5D-4F58-B9E7-2DBF46C64E0D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Entity beans</a:t>
          </a:r>
          <a:endParaRPr lang="en-GB" dirty="0"/>
        </a:p>
      </dgm:t>
    </dgm:pt>
    <dgm:pt modelId="{80D370DD-7C05-42C0-98DC-ABA744C09D98}" type="parTrans" cxnId="{E924EEB4-6C53-4BAF-86F2-0507EDD68541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210E1359-3876-42CF-A4D0-C04B41603A16}" type="sibTrans" cxnId="{E924EEB4-6C53-4BAF-86F2-0507EDD68541}">
      <dgm:prSet/>
      <dgm:spPr/>
      <dgm:t>
        <a:bodyPr/>
        <a:lstStyle/>
        <a:p>
          <a:endParaRPr lang="en-GB"/>
        </a:p>
      </dgm:t>
    </dgm:pt>
    <dgm:pt modelId="{78BDDD1B-37BA-427F-87C3-DAF1C9EE27A9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Database</a:t>
          </a:r>
          <a:endParaRPr lang="en-GB" dirty="0"/>
        </a:p>
      </dgm:t>
    </dgm:pt>
    <dgm:pt modelId="{757A81F7-0380-4AB5-A202-3B51693678E8}" type="parTrans" cxnId="{F8094670-0609-41EF-B7E6-7D881E5E1CF9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21C47188-638A-4AC6-BECC-C06FE842597B}" type="sibTrans" cxnId="{F8094670-0609-41EF-B7E6-7D881E5E1CF9}">
      <dgm:prSet/>
      <dgm:spPr/>
      <dgm:t>
        <a:bodyPr/>
        <a:lstStyle/>
        <a:p>
          <a:endParaRPr lang="en-GB"/>
        </a:p>
      </dgm:t>
    </dgm:pt>
    <dgm:pt modelId="{1D61B96E-0ADC-47A1-AD08-39E115E303FB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Session beans</a:t>
          </a:r>
          <a:endParaRPr lang="en-GB" dirty="0"/>
        </a:p>
      </dgm:t>
    </dgm:pt>
    <dgm:pt modelId="{FF62304E-F213-4928-895E-76303D171A26}" type="sibTrans" cxnId="{AA15DAFA-6434-4F0E-83FC-9564A10631AA}">
      <dgm:prSet/>
      <dgm:spPr/>
      <dgm:t>
        <a:bodyPr/>
        <a:lstStyle/>
        <a:p>
          <a:endParaRPr lang="en-GB"/>
        </a:p>
      </dgm:t>
    </dgm:pt>
    <dgm:pt modelId="{77DD85C8-DB30-4EF4-80C8-45898410BB14}" type="parTrans" cxnId="{AA15DAFA-6434-4F0E-83FC-9564A10631AA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3EA99200-D74C-4D21-A4B0-7C2930FAA4CE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Servlets</a:t>
          </a:r>
          <a:endParaRPr lang="en-GB" dirty="0"/>
        </a:p>
      </dgm:t>
    </dgm:pt>
    <dgm:pt modelId="{E9B1A3BF-688B-4722-B6C2-93AB6811B3D7}" type="sibTrans" cxnId="{1E336508-10C0-407C-8C95-449F18EB200E}">
      <dgm:prSet/>
      <dgm:spPr/>
      <dgm:t>
        <a:bodyPr/>
        <a:lstStyle/>
        <a:p>
          <a:endParaRPr lang="en-GB"/>
        </a:p>
      </dgm:t>
    </dgm:pt>
    <dgm:pt modelId="{01782CED-3D41-4276-B8A5-CDA34462D993}" type="parTrans" cxnId="{1E336508-10C0-407C-8C95-449F18EB200E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8DC1B3E4-D42E-48CA-A682-06F09B1317DB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JSPs</a:t>
          </a:r>
          <a:endParaRPr lang="en-GB" dirty="0"/>
        </a:p>
      </dgm:t>
    </dgm:pt>
    <dgm:pt modelId="{7AAB88B2-68DB-402E-8FEC-07D8A376C088}" type="sibTrans" cxnId="{8628881C-AEC2-445C-9DA1-0073F051E456}">
      <dgm:prSet/>
      <dgm:spPr/>
      <dgm:t>
        <a:bodyPr/>
        <a:lstStyle/>
        <a:p>
          <a:endParaRPr lang="en-GB"/>
        </a:p>
      </dgm:t>
    </dgm:pt>
    <dgm:pt modelId="{BF2B8F68-EDD6-4154-9CDD-D9064CCA49D4}" type="parTrans" cxnId="{8628881C-AEC2-445C-9DA1-0073F051E456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97DE44F3-CFEE-493C-966F-F238AE173F07}" type="pres">
      <dgm:prSet presAssocID="{4BEA7C85-5BE3-4C3F-AF05-BC4FD230EA4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CCB8936-242C-4960-80A6-E6B2B7148A97}" type="pres">
      <dgm:prSet presAssocID="{4BEA7C85-5BE3-4C3F-AF05-BC4FD230EA40}" presName="hierFlow" presStyleCnt="0"/>
      <dgm:spPr/>
    </dgm:pt>
    <dgm:pt modelId="{7E37E1BF-0B8B-4328-8991-4999030F080C}" type="pres">
      <dgm:prSet presAssocID="{4BEA7C85-5BE3-4C3F-AF05-BC4FD230EA4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2499413-3266-41E2-A10C-03C9DBDE3E8A}" type="pres">
      <dgm:prSet presAssocID="{2F3F9BF5-1142-498E-A105-D4001BAE1992}" presName="Name14" presStyleCnt="0"/>
      <dgm:spPr/>
    </dgm:pt>
    <dgm:pt modelId="{24AD80E5-7E75-480C-B058-12842F887483}" type="pres">
      <dgm:prSet presAssocID="{2F3F9BF5-1142-498E-A105-D4001BAE199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0CB42C9-3911-48D4-90F0-BEA8481964CB}" type="pres">
      <dgm:prSet presAssocID="{2F3F9BF5-1142-498E-A105-D4001BAE1992}" presName="hierChild2" presStyleCnt="0"/>
      <dgm:spPr/>
    </dgm:pt>
    <dgm:pt modelId="{122AAE6C-4DDA-4043-8F9A-488CF0B6E0F6}" type="pres">
      <dgm:prSet presAssocID="{F59A21B0-F0F9-43CE-B9BB-0DFF0EE2ABF6}" presName="Name19" presStyleLbl="parChTrans1D2" presStyleIdx="0" presStyleCnt="3"/>
      <dgm:spPr/>
      <dgm:t>
        <a:bodyPr/>
        <a:lstStyle/>
        <a:p>
          <a:endParaRPr lang="en-GB"/>
        </a:p>
      </dgm:t>
    </dgm:pt>
    <dgm:pt modelId="{C507BF1F-31FD-49AE-92F3-CC9A7742BD1E}" type="pres">
      <dgm:prSet presAssocID="{AE768947-4ECC-4C35-BE96-AFF15EF10657}" presName="Name21" presStyleCnt="0"/>
      <dgm:spPr/>
    </dgm:pt>
    <dgm:pt modelId="{CFD0B6A6-9D27-46EB-942F-4A24E5FA4D17}" type="pres">
      <dgm:prSet presAssocID="{AE768947-4ECC-4C35-BE96-AFF15EF10657}" presName="level2Shape" presStyleLbl="node2" presStyleIdx="0" presStyleCnt="3"/>
      <dgm:spPr/>
      <dgm:t>
        <a:bodyPr/>
        <a:lstStyle/>
        <a:p>
          <a:endParaRPr lang="en-GB"/>
        </a:p>
      </dgm:t>
    </dgm:pt>
    <dgm:pt modelId="{19E37392-C3F8-4609-A744-B6BA5732015F}" type="pres">
      <dgm:prSet presAssocID="{AE768947-4ECC-4C35-BE96-AFF15EF10657}" presName="hierChild3" presStyleCnt="0"/>
      <dgm:spPr/>
    </dgm:pt>
    <dgm:pt modelId="{D7270ECF-8C68-4024-AEDC-335A3B28CB79}" type="pres">
      <dgm:prSet presAssocID="{22BCE8B8-604A-48F7-A91F-56590EED6088}" presName="Name19" presStyleLbl="parChTrans1D2" presStyleIdx="1" presStyleCnt="3"/>
      <dgm:spPr/>
      <dgm:t>
        <a:bodyPr/>
        <a:lstStyle/>
        <a:p>
          <a:endParaRPr lang="en-GB"/>
        </a:p>
      </dgm:t>
    </dgm:pt>
    <dgm:pt modelId="{5CD86BD0-3608-4E40-A825-934E07E4C338}" type="pres">
      <dgm:prSet presAssocID="{B24A9BC2-DACA-4CCB-9077-2E3C4A0B676C}" presName="Name21" presStyleCnt="0"/>
      <dgm:spPr/>
    </dgm:pt>
    <dgm:pt modelId="{C310C1D1-34EF-439A-89F6-D871BFB44ACF}" type="pres">
      <dgm:prSet presAssocID="{B24A9BC2-DACA-4CCB-9077-2E3C4A0B676C}" presName="level2Shape" presStyleLbl="node2" presStyleIdx="1" presStyleCnt="3"/>
      <dgm:spPr/>
      <dgm:t>
        <a:bodyPr/>
        <a:lstStyle/>
        <a:p>
          <a:endParaRPr lang="en-GB"/>
        </a:p>
      </dgm:t>
    </dgm:pt>
    <dgm:pt modelId="{F06CE2C4-ADCA-4E29-A475-EF02174FC55D}" type="pres">
      <dgm:prSet presAssocID="{B24A9BC2-DACA-4CCB-9077-2E3C4A0B676C}" presName="hierChild3" presStyleCnt="0"/>
      <dgm:spPr/>
    </dgm:pt>
    <dgm:pt modelId="{F8FF0DE0-CFC1-4108-8529-27589C038B5B}" type="pres">
      <dgm:prSet presAssocID="{BF2B8F68-EDD6-4154-9CDD-D9064CCA49D4}" presName="Name19" presStyleLbl="parChTrans1D3" presStyleIdx="0" presStyleCnt="4"/>
      <dgm:spPr/>
      <dgm:t>
        <a:bodyPr/>
        <a:lstStyle/>
        <a:p>
          <a:endParaRPr lang="en-GB"/>
        </a:p>
      </dgm:t>
    </dgm:pt>
    <dgm:pt modelId="{CF401B6A-A137-494A-8839-99724FA7CF84}" type="pres">
      <dgm:prSet presAssocID="{8DC1B3E4-D42E-48CA-A682-06F09B1317DB}" presName="Name21" presStyleCnt="0"/>
      <dgm:spPr/>
    </dgm:pt>
    <dgm:pt modelId="{E22A7094-B5D0-4C1E-BCEA-1115601AE3E7}" type="pres">
      <dgm:prSet presAssocID="{8DC1B3E4-D42E-48CA-A682-06F09B1317DB}" presName="level2Shape" presStyleLbl="node3" presStyleIdx="0" presStyleCnt="4"/>
      <dgm:spPr/>
      <dgm:t>
        <a:bodyPr/>
        <a:lstStyle/>
        <a:p>
          <a:endParaRPr lang="en-GB"/>
        </a:p>
      </dgm:t>
    </dgm:pt>
    <dgm:pt modelId="{658E6957-E152-43C8-892D-A1309D5CE1C7}" type="pres">
      <dgm:prSet presAssocID="{8DC1B3E4-D42E-48CA-A682-06F09B1317DB}" presName="hierChild3" presStyleCnt="0"/>
      <dgm:spPr/>
    </dgm:pt>
    <dgm:pt modelId="{13E3D8B1-B12D-4EE2-82C7-43F0E64F8E69}" type="pres">
      <dgm:prSet presAssocID="{01782CED-3D41-4276-B8A5-CDA34462D993}" presName="Name19" presStyleLbl="parChTrans1D3" presStyleIdx="1" presStyleCnt="4"/>
      <dgm:spPr/>
      <dgm:t>
        <a:bodyPr/>
        <a:lstStyle/>
        <a:p>
          <a:endParaRPr lang="en-GB"/>
        </a:p>
      </dgm:t>
    </dgm:pt>
    <dgm:pt modelId="{D100F181-F6A5-4CE8-B49B-BF3A9CC8B37A}" type="pres">
      <dgm:prSet presAssocID="{3EA99200-D74C-4D21-A4B0-7C2930FAA4CE}" presName="Name21" presStyleCnt="0"/>
      <dgm:spPr/>
    </dgm:pt>
    <dgm:pt modelId="{815FCCAF-800F-46AA-B43A-FF05E8357D2B}" type="pres">
      <dgm:prSet presAssocID="{3EA99200-D74C-4D21-A4B0-7C2930FAA4CE}" presName="level2Shape" presStyleLbl="node3" presStyleIdx="1" presStyleCnt="4"/>
      <dgm:spPr/>
      <dgm:t>
        <a:bodyPr/>
        <a:lstStyle/>
        <a:p>
          <a:endParaRPr lang="en-GB"/>
        </a:p>
      </dgm:t>
    </dgm:pt>
    <dgm:pt modelId="{D53980D4-198C-43B2-9AD3-5CC2CC58DA9C}" type="pres">
      <dgm:prSet presAssocID="{3EA99200-D74C-4D21-A4B0-7C2930FAA4CE}" presName="hierChild3" presStyleCnt="0"/>
      <dgm:spPr/>
    </dgm:pt>
    <dgm:pt modelId="{5D754BC6-EEB7-45D7-86A6-EC0F0D5AC4CD}" type="pres">
      <dgm:prSet presAssocID="{77DD85C8-DB30-4EF4-80C8-45898410BB14}" presName="Name19" presStyleLbl="parChTrans1D3" presStyleIdx="2" presStyleCnt="4"/>
      <dgm:spPr/>
      <dgm:t>
        <a:bodyPr/>
        <a:lstStyle/>
        <a:p>
          <a:endParaRPr lang="en-GB"/>
        </a:p>
      </dgm:t>
    </dgm:pt>
    <dgm:pt modelId="{4B7D2F9B-BDE1-43AD-882B-4D56A6336940}" type="pres">
      <dgm:prSet presAssocID="{1D61B96E-0ADC-47A1-AD08-39E115E303FB}" presName="Name21" presStyleCnt="0"/>
      <dgm:spPr/>
    </dgm:pt>
    <dgm:pt modelId="{F02E70CD-14C7-459C-9573-8786FE134AD9}" type="pres">
      <dgm:prSet presAssocID="{1D61B96E-0ADC-47A1-AD08-39E115E303FB}" presName="level2Shape" presStyleLbl="node3" presStyleIdx="2" presStyleCnt="4"/>
      <dgm:spPr/>
      <dgm:t>
        <a:bodyPr/>
        <a:lstStyle/>
        <a:p>
          <a:endParaRPr lang="en-GB"/>
        </a:p>
      </dgm:t>
    </dgm:pt>
    <dgm:pt modelId="{78F7DDA8-C7E5-4ABD-9E20-2B1D9F10BDAF}" type="pres">
      <dgm:prSet presAssocID="{1D61B96E-0ADC-47A1-AD08-39E115E303FB}" presName="hierChild3" presStyleCnt="0"/>
      <dgm:spPr/>
    </dgm:pt>
    <dgm:pt modelId="{520571D6-E50D-483F-B232-3E226E622A11}" type="pres">
      <dgm:prSet presAssocID="{80D370DD-7C05-42C0-98DC-ABA744C09D98}" presName="Name19" presStyleLbl="parChTrans1D4" presStyleIdx="0" presStyleCnt="1"/>
      <dgm:spPr/>
      <dgm:t>
        <a:bodyPr/>
        <a:lstStyle/>
        <a:p>
          <a:endParaRPr lang="en-GB"/>
        </a:p>
      </dgm:t>
    </dgm:pt>
    <dgm:pt modelId="{6A00EDAC-20D3-4A89-AF28-170FC4E8DABC}" type="pres">
      <dgm:prSet presAssocID="{5DE8E21C-CA5D-4F58-B9E7-2DBF46C64E0D}" presName="Name21" presStyleCnt="0"/>
      <dgm:spPr/>
    </dgm:pt>
    <dgm:pt modelId="{BBDAA1F0-D51F-4A83-87E7-9BB0D632A236}" type="pres">
      <dgm:prSet presAssocID="{5DE8E21C-CA5D-4F58-B9E7-2DBF46C64E0D}" presName="level2Shape" presStyleLbl="node4" presStyleIdx="0" presStyleCnt="1"/>
      <dgm:spPr/>
      <dgm:t>
        <a:bodyPr/>
        <a:lstStyle/>
        <a:p>
          <a:endParaRPr lang="en-GB"/>
        </a:p>
      </dgm:t>
    </dgm:pt>
    <dgm:pt modelId="{45816E66-06AF-40C7-B0BA-507E1F7F2741}" type="pres">
      <dgm:prSet presAssocID="{5DE8E21C-CA5D-4F58-B9E7-2DBF46C64E0D}" presName="hierChild3" presStyleCnt="0"/>
      <dgm:spPr/>
    </dgm:pt>
    <dgm:pt modelId="{F4D4727F-B65F-4DDF-9B48-729DF2B1F0D2}" type="pres">
      <dgm:prSet presAssocID="{0952D671-30EF-404F-8628-DDB31EFA1410}" presName="Name19" presStyleLbl="parChTrans1D3" presStyleIdx="3" presStyleCnt="4"/>
      <dgm:spPr/>
      <dgm:t>
        <a:bodyPr/>
        <a:lstStyle/>
        <a:p>
          <a:endParaRPr lang="en-GB"/>
        </a:p>
      </dgm:t>
    </dgm:pt>
    <dgm:pt modelId="{C1B0FA3F-D4C0-49DD-ACC0-78C66365742B}" type="pres">
      <dgm:prSet presAssocID="{B965C9A4-5C4E-43D5-9B72-50723C4D7BF7}" presName="Name21" presStyleCnt="0"/>
      <dgm:spPr/>
    </dgm:pt>
    <dgm:pt modelId="{84B84C73-7A00-4A37-B618-F7FADF6D86FF}" type="pres">
      <dgm:prSet presAssocID="{B965C9A4-5C4E-43D5-9B72-50723C4D7BF7}" presName="level2Shape" presStyleLbl="node3" presStyleIdx="3" presStyleCnt="4"/>
      <dgm:spPr/>
      <dgm:t>
        <a:bodyPr/>
        <a:lstStyle/>
        <a:p>
          <a:endParaRPr lang="en-GB"/>
        </a:p>
      </dgm:t>
    </dgm:pt>
    <dgm:pt modelId="{FDCF3A5B-EBBD-4581-BA7F-10F49CBFD1F0}" type="pres">
      <dgm:prSet presAssocID="{B965C9A4-5C4E-43D5-9B72-50723C4D7BF7}" presName="hierChild3" presStyleCnt="0"/>
      <dgm:spPr/>
    </dgm:pt>
    <dgm:pt modelId="{FDA191B7-6179-43F8-A8D1-6BF39BA47E03}" type="pres">
      <dgm:prSet presAssocID="{757A81F7-0380-4AB5-A202-3B51693678E8}" presName="Name19" presStyleLbl="parChTrans1D2" presStyleIdx="2" presStyleCnt="3"/>
      <dgm:spPr/>
      <dgm:t>
        <a:bodyPr/>
        <a:lstStyle/>
        <a:p>
          <a:endParaRPr lang="en-GB"/>
        </a:p>
      </dgm:t>
    </dgm:pt>
    <dgm:pt modelId="{80465BE7-08EC-4CE0-A2AD-83F66BD7A949}" type="pres">
      <dgm:prSet presAssocID="{78BDDD1B-37BA-427F-87C3-DAF1C9EE27A9}" presName="Name21" presStyleCnt="0"/>
      <dgm:spPr/>
    </dgm:pt>
    <dgm:pt modelId="{41F6F2A3-E3BB-4F35-BF27-F8CF7E2BD1AD}" type="pres">
      <dgm:prSet presAssocID="{78BDDD1B-37BA-427F-87C3-DAF1C9EE27A9}" presName="level2Shape" presStyleLbl="node2" presStyleIdx="2" presStyleCnt="3"/>
      <dgm:spPr/>
      <dgm:t>
        <a:bodyPr/>
        <a:lstStyle/>
        <a:p>
          <a:endParaRPr lang="en-GB"/>
        </a:p>
      </dgm:t>
    </dgm:pt>
    <dgm:pt modelId="{4261C361-3DEE-4B2E-9E8D-61F984AE2D41}" type="pres">
      <dgm:prSet presAssocID="{78BDDD1B-37BA-427F-87C3-DAF1C9EE27A9}" presName="hierChild3" presStyleCnt="0"/>
      <dgm:spPr/>
    </dgm:pt>
    <dgm:pt modelId="{312BCBCD-2290-4877-8B8A-7A42707B70B9}" type="pres">
      <dgm:prSet presAssocID="{4BEA7C85-5BE3-4C3F-AF05-BC4FD230EA40}" presName="bgShapesFlow" presStyleCnt="0"/>
      <dgm:spPr/>
    </dgm:pt>
  </dgm:ptLst>
  <dgm:cxnLst>
    <dgm:cxn modelId="{1F45427F-A247-4BBB-A115-EB3C5BD771F9}" type="presOf" srcId="{3EA99200-D74C-4D21-A4B0-7C2930FAA4CE}" destId="{815FCCAF-800F-46AA-B43A-FF05E8357D2B}" srcOrd="0" destOrd="0" presId="urn:microsoft.com/office/officeart/2005/8/layout/hierarchy6"/>
    <dgm:cxn modelId="{74E14C34-6336-4ACE-B955-403183A59592}" type="presOf" srcId="{0952D671-30EF-404F-8628-DDB31EFA1410}" destId="{F4D4727F-B65F-4DDF-9B48-729DF2B1F0D2}" srcOrd="0" destOrd="0" presId="urn:microsoft.com/office/officeart/2005/8/layout/hierarchy6"/>
    <dgm:cxn modelId="{B5BB9435-C553-4460-9831-51AF2760DB4C}" type="presOf" srcId="{2F3F9BF5-1142-498E-A105-D4001BAE1992}" destId="{24AD80E5-7E75-480C-B058-12842F887483}" srcOrd="0" destOrd="0" presId="urn:microsoft.com/office/officeart/2005/8/layout/hierarchy6"/>
    <dgm:cxn modelId="{26F7B857-9C7F-4B85-9A08-3B8522A970CB}" type="presOf" srcId="{8DC1B3E4-D42E-48CA-A682-06F09B1317DB}" destId="{E22A7094-B5D0-4C1E-BCEA-1115601AE3E7}" srcOrd="0" destOrd="0" presId="urn:microsoft.com/office/officeart/2005/8/layout/hierarchy6"/>
    <dgm:cxn modelId="{2F21527B-5CCF-4D4B-ACC1-4B4A2C819D78}" srcId="{2F3F9BF5-1142-498E-A105-D4001BAE1992}" destId="{AE768947-4ECC-4C35-BE96-AFF15EF10657}" srcOrd="0" destOrd="0" parTransId="{F59A21B0-F0F9-43CE-B9BB-0DFF0EE2ABF6}" sibTransId="{04DC633D-31E5-43E5-B9BB-6432BD006051}"/>
    <dgm:cxn modelId="{A194E0C9-05FE-445D-826A-747346663291}" srcId="{B24A9BC2-DACA-4CCB-9077-2E3C4A0B676C}" destId="{B965C9A4-5C4E-43D5-9B72-50723C4D7BF7}" srcOrd="3" destOrd="0" parTransId="{0952D671-30EF-404F-8628-DDB31EFA1410}" sibTransId="{66FFF284-506C-403F-A890-17A4EC9F889A}"/>
    <dgm:cxn modelId="{BA77C6AA-7691-41BF-B62B-82CA11742AA8}" type="presOf" srcId="{B965C9A4-5C4E-43D5-9B72-50723C4D7BF7}" destId="{84B84C73-7A00-4A37-B618-F7FADF6D86FF}" srcOrd="0" destOrd="0" presId="urn:microsoft.com/office/officeart/2005/8/layout/hierarchy6"/>
    <dgm:cxn modelId="{C23188A9-2B85-4BFB-8218-6E4C1BF4EBC4}" type="presOf" srcId="{B24A9BC2-DACA-4CCB-9077-2E3C4A0B676C}" destId="{C310C1D1-34EF-439A-89F6-D871BFB44ACF}" srcOrd="0" destOrd="0" presId="urn:microsoft.com/office/officeart/2005/8/layout/hierarchy6"/>
    <dgm:cxn modelId="{AA15DAFA-6434-4F0E-83FC-9564A10631AA}" srcId="{B24A9BC2-DACA-4CCB-9077-2E3C4A0B676C}" destId="{1D61B96E-0ADC-47A1-AD08-39E115E303FB}" srcOrd="2" destOrd="0" parTransId="{77DD85C8-DB30-4EF4-80C8-45898410BB14}" sibTransId="{FF62304E-F213-4928-895E-76303D171A26}"/>
    <dgm:cxn modelId="{84F45A2F-F61A-4399-A3EF-DD039BC76980}" type="presOf" srcId="{757A81F7-0380-4AB5-A202-3B51693678E8}" destId="{FDA191B7-6179-43F8-A8D1-6BF39BA47E03}" srcOrd="0" destOrd="0" presId="urn:microsoft.com/office/officeart/2005/8/layout/hierarchy6"/>
    <dgm:cxn modelId="{E9CCDF17-903C-476C-8C56-E5FA8FF91F81}" type="presOf" srcId="{BF2B8F68-EDD6-4154-9CDD-D9064CCA49D4}" destId="{F8FF0DE0-CFC1-4108-8529-27589C038B5B}" srcOrd="0" destOrd="0" presId="urn:microsoft.com/office/officeart/2005/8/layout/hierarchy6"/>
    <dgm:cxn modelId="{56573CDC-0EA2-44E0-AFFF-C1FEF45EB046}" type="presOf" srcId="{4BEA7C85-5BE3-4C3F-AF05-BC4FD230EA40}" destId="{97DE44F3-CFEE-493C-966F-F238AE173F07}" srcOrd="0" destOrd="0" presId="urn:microsoft.com/office/officeart/2005/8/layout/hierarchy6"/>
    <dgm:cxn modelId="{528ED639-E865-48CF-A09F-0884D4C806D8}" type="presOf" srcId="{80D370DD-7C05-42C0-98DC-ABA744C09D98}" destId="{520571D6-E50D-483F-B232-3E226E622A11}" srcOrd="0" destOrd="0" presId="urn:microsoft.com/office/officeart/2005/8/layout/hierarchy6"/>
    <dgm:cxn modelId="{9E936F88-8640-4F5F-93B0-D3E89A482CB5}" type="presOf" srcId="{77DD85C8-DB30-4EF4-80C8-45898410BB14}" destId="{5D754BC6-EEB7-45D7-86A6-EC0F0D5AC4CD}" srcOrd="0" destOrd="0" presId="urn:microsoft.com/office/officeart/2005/8/layout/hierarchy6"/>
    <dgm:cxn modelId="{31E359CE-C9F4-45DB-A8D3-F27130FE058A}" type="presOf" srcId="{22BCE8B8-604A-48F7-A91F-56590EED6088}" destId="{D7270ECF-8C68-4024-AEDC-335A3B28CB79}" srcOrd="0" destOrd="0" presId="urn:microsoft.com/office/officeart/2005/8/layout/hierarchy6"/>
    <dgm:cxn modelId="{863D2D51-0AAD-4BA7-9AF9-E37831FFEE71}" type="presOf" srcId="{F59A21B0-F0F9-43CE-B9BB-0DFF0EE2ABF6}" destId="{122AAE6C-4DDA-4043-8F9A-488CF0B6E0F6}" srcOrd="0" destOrd="0" presId="urn:microsoft.com/office/officeart/2005/8/layout/hierarchy6"/>
    <dgm:cxn modelId="{0E39A606-2CC3-4299-B07C-47B14C214076}" type="presOf" srcId="{78BDDD1B-37BA-427F-87C3-DAF1C9EE27A9}" destId="{41F6F2A3-E3BB-4F35-BF27-F8CF7E2BD1AD}" srcOrd="0" destOrd="0" presId="urn:microsoft.com/office/officeart/2005/8/layout/hierarchy6"/>
    <dgm:cxn modelId="{E924EEB4-6C53-4BAF-86F2-0507EDD68541}" srcId="{1D61B96E-0ADC-47A1-AD08-39E115E303FB}" destId="{5DE8E21C-CA5D-4F58-B9E7-2DBF46C64E0D}" srcOrd="0" destOrd="0" parTransId="{80D370DD-7C05-42C0-98DC-ABA744C09D98}" sibTransId="{210E1359-3876-42CF-A4D0-C04B41603A16}"/>
    <dgm:cxn modelId="{4D601424-5EFF-435D-AAE0-C78C76BD0091}" srcId="{2F3F9BF5-1142-498E-A105-D4001BAE1992}" destId="{B24A9BC2-DACA-4CCB-9077-2E3C4A0B676C}" srcOrd="1" destOrd="0" parTransId="{22BCE8B8-604A-48F7-A91F-56590EED6088}" sibTransId="{810F4626-031E-48C5-9780-CE99ED9B11E0}"/>
    <dgm:cxn modelId="{356B1AE1-E3DF-49E0-8F50-E76D228F0425}" type="presOf" srcId="{AE768947-4ECC-4C35-BE96-AFF15EF10657}" destId="{CFD0B6A6-9D27-46EB-942F-4A24E5FA4D17}" srcOrd="0" destOrd="0" presId="urn:microsoft.com/office/officeart/2005/8/layout/hierarchy6"/>
    <dgm:cxn modelId="{455FA0FB-0B56-4EB7-9A2B-6558DAD7ABA8}" srcId="{4BEA7C85-5BE3-4C3F-AF05-BC4FD230EA40}" destId="{2F3F9BF5-1142-498E-A105-D4001BAE1992}" srcOrd="0" destOrd="0" parTransId="{A4CDDBB5-A999-4F0B-B19C-3149C3D03568}" sibTransId="{1C86296A-6DCD-4C2D-95F6-56CCBB40ADE8}"/>
    <dgm:cxn modelId="{215A0B69-AEF8-4574-8D52-A3132B7BB1F7}" type="presOf" srcId="{1D61B96E-0ADC-47A1-AD08-39E115E303FB}" destId="{F02E70CD-14C7-459C-9573-8786FE134AD9}" srcOrd="0" destOrd="0" presId="urn:microsoft.com/office/officeart/2005/8/layout/hierarchy6"/>
    <dgm:cxn modelId="{8628881C-AEC2-445C-9DA1-0073F051E456}" srcId="{B24A9BC2-DACA-4CCB-9077-2E3C4A0B676C}" destId="{8DC1B3E4-D42E-48CA-A682-06F09B1317DB}" srcOrd="0" destOrd="0" parTransId="{BF2B8F68-EDD6-4154-9CDD-D9064CCA49D4}" sibTransId="{7AAB88B2-68DB-402E-8FEC-07D8A376C088}"/>
    <dgm:cxn modelId="{6D03D726-85E9-4BE5-A6D6-8D766BCF40B5}" type="presOf" srcId="{5DE8E21C-CA5D-4F58-B9E7-2DBF46C64E0D}" destId="{BBDAA1F0-D51F-4A83-87E7-9BB0D632A236}" srcOrd="0" destOrd="0" presId="urn:microsoft.com/office/officeart/2005/8/layout/hierarchy6"/>
    <dgm:cxn modelId="{F8094670-0609-41EF-B7E6-7D881E5E1CF9}" srcId="{2F3F9BF5-1142-498E-A105-D4001BAE1992}" destId="{78BDDD1B-37BA-427F-87C3-DAF1C9EE27A9}" srcOrd="2" destOrd="0" parTransId="{757A81F7-0380-4AB5-A202-3B51693678E8}" sibTransId="{21C47188-638A-4AC6-BECC-C06FE842597B}"/>
    <dgm:cxn modelId="{1E336508-10C0-407C-8C95-449F18EB200E}" srcId="{B24A9BC2-DACA-4CCB-9077-2E3C4A0B676C}" destId="{3EA99200-D74C-4D21-A4B0-7C2930FAA4CE}" srcOrd="1" destOrd="0" parTransId="{01782CED-3D41-4276-B8A5-CDA34462D993}" sibTransId="{E9B1A3BF-688B-4722-B6C2-93AB6811B3D7}"/>
    <dgm:cxn modelId="{F5A4B36A-CEA9-4F52-9B46-10163208F52F}" type="presOf" srcId="{01782CED-3D41-4276-B8A5-CDA34462D993}" destId="{13E3D8B1-B12D-4EE2-82C7-43F0E64F8E69}" srcOrd="0" destOrd="0" presId="urn:microsoft.com/office/officeart/2005/8/layout/hierarchy6"/>
    <dgm:cxn modelId="{6B8B8E09-321E-4648-A701-C0E52C5CFF1E}" type="presParOf" srcId="{97DE44F3-CFEE-493C-966F-F238AE173F07}" destId="{2CCB8936-242C-4960-80A6-E6B2B7148A97}" srcOrd="0" destOrd="0" presId="urn:microsoft.com/office/officeart/2005/8/layout/hierarchy6"/>
    <dgm:cxn modelId="{A2956578-F143-4469-BABC-E7E88F1E3480}" type="presParOf" srcId="{2CCB8936-242C-4960-80A6-E6B2B7148A97}" destId="{7E37E1BF-0B8B-4328-8991-4999030F080C}" srcOrd="0" destOrd="0" presId="urn:microsoft.com/office/officeart/2005/8/layout/hierarchy6"/>
    <dgm:cxn modelId="{9BE787CF-BCFC-4C7D-B06A-0C37929634BA}" type="presParOf" srcId="{7E37E1BF-0B8B-4328-8991-4999030F080C}" destId="{12499413-3266-41E2-A10C-03C9DBDE3E8A}" srcOrd="0" destOrd="0" presId="urn:microsoft.com/office/officeart/2005/8/layout/hierarchy6"/>
    <dgm:cxn modelId="{42CCD721-E85A-4467-BDE9-22BE4C891C67}" type="presParOf" srcId="{12499413-3266-41E2-A10C-03C9DBDE3E8A}" destId="{24AD80E5-7E75-480C-B058-12842F887483}" srcOrd="0" destOrd="0" presId="urn:microsoft.com/office/officeart/2005/8/layout/hierarchy6"/>
    <dgm:cxn modelId="{5CD59D90-BE0C-4A2B-BE0F-4D6E1D1D1FE9}" type="presParOf" srcId="{12499413-3266-41E2-A10C-03C9DBDE3E8A}" destId="{D0CB42C9-3911-48D4-90F0-BEA8481964CB}" srcOrd="1" destOrd="0" presId="urn:microsoft.com/office/officeart/2005/8/layout/hierarchy6"/>
    <dgm:cxn modelId="{4BBB501F-F5CA-4CD7-AA47-61061BA4A92C}" type="presParOf" srcId="{D0CB42C9-3911-48D4-90F0-BEA8481964CB}" destId="{122AAE6C-4DDA-4043-8F9A-488CF0B6E0F6}" srcOrd="0" destOrd="0" presId="urn:microsoft.com/office/officeart/2005/8/layout/hierarchy6"/>
    <dgm:cxn modelId="{A45DC566-88FB-4189-9CBC-27154D4EDD46}" type="presParOf" srcId="{D0CB42C9-3911-48D4-90F0-BEA8481964CB}" destId="{C507BF1F-31FD-49AE-92F3-CC9A7742BD1E}" srcOrd="1" destOrd="0" presId="urn:microsoft.com/office/officeart/2005/8/layout/hierarchy6"/>
    <dgm:cxn modelId="{52589202-46C5-4721-B9F3-02A86ED6D839}" type="presParOf" srcId="{C507BF1F-31FD-49AE-92F3-CC9A7742BD1E}" destId="{CFD0B6A6-9D27-46EB-942F-4A24E5FA4D17}" srcOrd="0" destOrd="0" presId="urn:microsoft.com/office/officeart/2005/8/layout/hierarchy6"/>
    <dgm:cxn modelId="{C83C2C29-5891-4080-99D0-19364E20DABC}" type="presParOf" srcId="{C507BF1F-31FD-49AE-92F3-CC9A7742BD1E}" destId="{19E37392-C3F8-4609-A744-B6BA5732015F}" srcOrd="1" destOrd="0" presId="urn:microsoft.com/office/officeart/2005/8/layout/hierarchy6"/>
    <dgm:cxn modelId="{AF9AD3AC-BE1F-4A67-8858-4583D8FA244A}" type="presParOf" srcId="{D0CB42C9-3911-48D4-90F0-BEA8481964CB}" destId="{D7270ECF-8C68-4024-AEDC-335A3B28CB79}" srcOrd="2" destOrd="0" presId="urn:microsoft.com/office/officeart/2005/8/layout/hierarchy6"/>
    <dgm:cxn modelId="{522A2803-6CF7-4621-863F-918D3E79FC2C}" type="presParOf" srcId="{D0CB42C9-3911-48D4-90F0-BEA8481964CB}" destId="{5CD86BD0-3608-4E40-A825-934E07E4C338}" srcOrd="3" destOrd="0" presId="urn:microsoft.com/office/officeart/2005/8/layout/hierarchy6"/>
    <dgm:cxn modelId="{325DA649-9951-47B9-A30D-62B6A1D1E2D4}" type="presParOf" srcId="{5CD86BD0-3608-4E40-A825-934E07E4C338}" destId="{C310C1D1-34EF-439A-89F6-D871BFB44ACF}" srcOrd="0" destOrd="0" presId="urn:microsoft.com/office/officeart/2005/8/layout/hierarchy6"/>
    <dgm:cxn modelId="{F7F0EB21-8040-4981-9D26-F4410E7C40F1}" type="presParOf" srcId="{5CD86BD0-3608-4E40-A825-934E07E4C338}" destId="{F06CE2C4-ADCA-4E29-A475-EF02174FC55D}" srcOrd="1" destOrd="0" presId="urn:microsoft.com/office/officeart/2005/8/layout/hierarchy6"/>
    <dgm:cxn modelId="{FE13E4FC-FD8D-476E-9C03-DAA10CEB0E45}" type="presParOf" srcId="{F06CE2C4-ADCA-4E29-A475-EF02174FC55D}" destId="{F8FF0DE0-CFC1-4108-8529-27589C038B5B}" srcOrd="0" destOrd="0" presId="urn:microsoft.com/office/officeart/2005/8/layout/hierarchy6"/>
    <dgm:cxn modelId="{54C6B3F9-5A0A-45B1-A93E-ADEE06E9F2A8}" type="presParOf" srcId="{F06CE2C4-ADCA-4E29-A475-EF02174FC55D}" destId="{CF401B6A-A137-494A-8839-99724FA7CF84}" srcOrd="1" destOrd="0" presId="urn:microsoft.com/office/officeart/2005/8/layout/hierarchy6"/>
    <dgm:cxn modelId="{4918CD08-A049-42D0-B57F-F33D5D9681A5}" type="presParOf" srcId="{CF401B6A-A137-494A-8839-99724FA7CF84}" destId="{E22A7094-B5D0-4C1E-BCEA-1115601AE3E7}" srcOrd="0" destOrd="0" presId="urn:microsoft.com/office/officeart/2005/8/layout/hierarchy6"/>
    <dgm:cxn modelId="{DC09FFC2-3582-4751-B6E5-2BC7B5B454CB}" type="presParOf" srcId="{CF401B6A-A137-494A-8839-99724FA7CF84}" destId="{658E6957-E152-43C8-892D-A1309D5CE1C7}" srcOrd="1" destOrd="0" presId="urn:microsoft.com/office/officeart/2005/8/layout/hierarchy6"/>
    <dgm:cxn modelId="{4A8C37E2-FCFA-4352-A9D7-9224EE1CA942}" type="presParOf" srcId="{F06CE2C4-ADCA-4E29-A475-EF02174FC55D}" destId="{13E3D8B1-B12D-4EE2-82C7-43F0E64F8E69}" srcOrd="2" destOrd="0" presId="urn:microsoft.com/office/officeart/2005/8/layout/hierarchy6"/>
    <dgm:cxn modelId="{49A096CE-9A25-4C42-8EF9-C7430AE5E08B}" type="presParOf" srcId="{F06CE2C4-ADCA-4E29-A475-EF02174FC55D}" destId="{D100F181-F6A5-4CE8-B49B-BF3A9CC8B37A}" srcOrd="3" destOrd="0" presId="urn:microsoft.com/office/officeart/2005/8/layout/hierarchy6"/>
    <dgm:cxn modelId="{21CC59CE-5E7C-46BF-9FD6-37A0DE4C4E2F}" type="presParOf" srcId="{D100F181-F6A5-4CE8-B49B-BF3A9CC8B37A}" destId="{815FCCAF-800F-46AA-B43A-FF05E8357D2B}" srcOrd="0" destOrd="0" presId="urn:microsoft.com/office/officeart/2005/8/layout/hierarchy6"/>
    <dgm:cxn modelId="{F6718A17-CD45-4151-AF88-00E601EB52FB}" type="presParOf" srcId="{D100F181-F6A5-4CE8-B49B-BF3A9CC8B37A}" destId="{D53980D4-198C-43B2-9AD3-5CC2CC58DA9C}" srcOrd="1" destOrd="0" presId="urn:microsoft.com/office/officeart/2005/8/layout/hierarchy6"/>
    <dgm:cxn modelId="{326E2F82-B04E-452E-A8CF-8A8DC4D9F508}" type="presParOf" srcId="{F06CE2C4-ADCA-4E29-A475-EF02174FC55D}" destId="{5D754BC6-EEB7-45D7-86A6-EC0F0D5AC4CD}" srcOrd="4" destOrd="0" presId="urn:microsoft.com/office/officeart/2005/8/layout/hierarchy6"/>
    <dgm:cxn modelId="{5C28F62A-C8C8-4DE5-9EDF-8B7513E7A55C}" type="presParOf" srcId="{F06CE2C4-ADCA-4E29-A475-EF02174FC55D}" destId="{4B7D2F9B-BDE1-43AD-882B-4D56A6336940}" srcOrd="5" destOrd="0" presId="urn:microsoft.com/office/officeart/2005/8/layout/hierarchy6"/>
    <dgm:cxn modelId="{36B9724C-9BD1-4634-BD4A-6853F0B5D99F}" type="presParOf" srcId="{4B7D2F9B-BDE1-43AD-882B-4D56A6336940}" destId="{F02E70CD-14C7-459C-9573-8786FE134AD9}" srcOrd="0" destOrd="0" presId="urn:microsoft.com/office/officeart/2005/8/layout/hierarchy6"/>
    <dgm:cxn modelId="{50A6B576-B592-4533-8992-2BC8DAC232F1}" type="presParOf" srcId="{4B7D2F9B-BDE1-43AD-882B-4D56A6336940}" destId="{78F7DDA8-C7E5-4ABD-9E20-2B1D9F10BDAF}" srcOrd="1" destOrd="0" presId="urn:microsoft.com/office/officeart/2005/8/layout/hierarchy6"/>
    <dgm:cxn modelId="{F4C96875-5726-4111-A6F9-12255FE169FB}" type="presParOf" srcId="{78F7DDA8-C7E5-4ABD-9E20-2B1D9F10BDAF}" destId="{520571D6-E50D-483F-B232-3E226E622A11}" srcOrd="0" destOrd="0" presId="urn:microsoft.com/office/officeart/2005/8/layout/hierarchy6"/>
    <dgm:cxn modelId="{DA322384-2105-4ADF-AD41-07C7A9693665}" type="presParOf" srcId="{78F7DDA8-C7E5-4ABD-9E20-2B1D9F10BDAF}" destId="{6A00EDAC-20D3-4A89-AF28-170FC4E8DABC}" srcOrd="1" destOrd="0" presId="urn:microsoft.com/office/officeart/2005/8/layout/hierarchy6"/>
    <dgm:cxn modelId="{02914ED0-92F7-4945-A085-9499E8B1EA8B}" type="presParOf" srcId="{6A00EDAC-20D3-4A89-AF28-170FC4E8DABC}" destId="{BBDAA1F0-D51F-4A83-87E7-9BB0D632A236}" srcOrd="0" destOrd="0" presId="urn:microsoft.com/office/officeart/2005/8/layout/hierarchy6"/>
    <dgm:cxn modelId="{36578D2C-56CB-4B5A-9CAA-B4283EF251D5}" type="presParOf" srcId="{6A00EDAC-20D3-4A89-AF28-170FC4E8DABC}" destId="{45816E66-06AF-40C7-B0BA-507E1F7F2741}" srcOrd="1" destOrd="0" presId="urn:microsoft.com/office/officeart/2005/8/layout/hierarchy6"/>
    <dgm:cxn modelId="{7E9BE5F4-CF62-4AE3-A8A2-EEE90CC36F31}" type="presParOf" srcId="{F06CE2C4-ADCA-4E29-A475-EF02174FC55D}" destId="{F4D4727F-B65F-4DDF-9B48-729DF2B1F0D2}" srcOrd="6" destOrd="0" presId="urn:microsoft.com/office/officeart/2005/8/layout/hierarchy6"/>
    <dgm:cxn modelId="{2E530E51-06AB-4097-8E31-63A80C4E766C}" type="presParOf" srcId="{F06CE2C4-ADCA-4E29-A475-EF02174FC55D}" destId="{C1B0FA3F-D4C0-49DD-ACC0-78C66365742B}" srcOrd="7" destOrd="0" presId="urn:microsoft.com/office/officeart/2005/8/layout/hierarchy6"/>
    <dgm:cxn modelId="{4F590687-7F55-4195-B7D1-37EA7AF22323}" type="presParOf" srcId="{C1B0FA3F-D4C0-49DD-ACC0-78C66365742B}" destId="{84B84C73-7A00-4A37-B618-F7FADF6D86FF}" srcOrd="0" destOrd="0" presId="urn:microsoft.com/office/officeart/2005/8/layout/hierarchy6"/>
    <dgm:cxn modelId="{C24F200F-3D16-4D47-8FC1-3781FC495465}" type="presParOf" srcId="{C1B0FA3F-D4C0-49DD-ACC0-78C66365742B}" destId="{FDCF3A5B-EBBD-4581-BA7F-10F49CBFD1F0}" srcOrd="1" destOrd="0" presId="urn:microsoft.com/office/officeart/2005/8/layout/hierarchy6"/>
    <dgm:cxn modelId="{A7B183EC-06C0-419B-AF7D-296ECB4198B8}" type="presParOf" srcId="{D0CB42C9-3911-48D4-90F0-BEA8481964CB}" destId="{FDA191B7-6179-43F8-A8D1-6BF39BA47E03}" srcOrd="4" destOrd="0" presId="urn:microsoft.com/office/officeart/2005/8/layout/hierarchy6"/>
    <dgm:cxn modelId="{E443FACA-CC59-46C3-81F6-05AC50A577B5}" type="presParOf" srcId="{D0CB42C9-3911-48D4-90F0-BEA8481964CB}" destId="{80465BE7-08EC-4CE0-A2AD-83F66BD7A949}" srcOrd="5" destOrd="0" presId="urn:microsoft.com/office/officeart/2005/8/layout/hierarchy6"/>
    <dgm:cxn modelId="{A8CDC14E-E5D0-4500-96B9-DEDA4675FF05}" type="presParOf" srcId="{80465BE7-08EC-4CE0-A2AD-83F66BD7A949}" destId="{41F6F2A3-E3BB-4F35-BF27-F8CF7E2BD1AD}" srcOrd="0" destOrd="0" presId="urn:microsoft.com/office/officeart/2005/8/layout/hierarchy6"/>
    <dgm:cxn modelId="{C9B408BE-8F2C-418F-850D-3CE30A06CBB9}" type="presParOf" srcId="{80465BE7-08EC-4CE0-A2AD-83F66BD7A949}" destId="{4261C361-3DEE-4B2E-9E8D-61F984AE2D41}" srcOrd="1" destOrd="0" presId="urn:microsoft.com/office/officeart/2005/8/layout/hierarchy6"/>
    <dgm:cxn modelId="{E091C2DD-7433-4548-9C6F-1112B580E552}" type="presParOf" srcId="{97DE44F3-CFEE-493C-966F-F238AE173F07}" destId="{312BCBCD-2290-4877-8B8A-7A42707B70B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EA7C85-5BE3-4C3F-AF05-BC4FD230EA40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F3F9BF5-1142-498E-A105-D4001BAE1992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Application</a:t>
          </a:r>
          <a:endParaRPr lang="en-GB" dirty="0"/>
        </a:p>
      </dgm:t>
    </dgm:pt>
    <dgm:pt modelId="{A4CDDBB5-A999-4F0B-B19C-3149C3D03568}" type="parTrans" cxnId="{455FA0FB-0B56-4EB7-9A2B-6558DAD7ABA8}">
      <dgm:prSet/>
      <dgm:spPr/>
      <dgm:t>
        <a:bodyPr/>
        <a:lstStyle/>
        <a:p>
          <a:endParaRPr lang="en-GB"/>
        </a:p>
      </dgm:t>
    </dgm:pt>
    <dgm:pt modelId="{1C86296A-6DCD-4C2D-95F6-56CCBB40ADE8}" type="sibTrans" cxnId="{455FA0FB-0B56-4EB7-9A2B-6558DAD7ABA8}">
      <dgm:prSet/>
      <dgm:spPr/>
      <dgm:t>
        <a:bodyPr/>
        <a:lstStyle/>
        <a:p>
          <a:endParaRPr lang="en-GB"/>
        </a:p>
      </dgm:t>
    </dgm:pt>
    <dgm:pt modelId="{AE768947-4ECC-4C35-BE96-AFF15EF10657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User</a:t>
          </a:r>
          <a:endParaRPr lang="en-GB" dirty="0"/>
        </a:p>
      </dgm:t>
    </dgm:pt>
    <dgm:pt modelId="{F59A21B0-F0F9-43CE-B9BB-0DFF0EE2ABF6}" type="parTrans" cxnId="{2F21527B-5CCF-4D4B-ACC1-4B4A2C819D78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04DC633D-31E5-43E5-B9BB-6432BD006051}" type="sibTrans" cxnId="{2F21527B-5CCF-4D4B-ACC1-4B4A2C819D78}">
      <dgm:prSet/>
      <dgm:spPr/>
      <dgm:t>
        <a:bodyPr/>
        <a:lstStyle/>
        <a:p>
          <a:endParaRPr lang="en-GB"/>
        </a:p>
      </dgm:t>
    </dgm:pt>
    <dgm:pt modelId="{B24A9BC2-DACA-4CCB-9077-2E3C4A0B676C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Web server</a:t>
          </a:r>
          <a:endParaRPr lang="en-GB" dirty="0"/>
        </a:p>
      </dgm:t>
    </dgm:pt>
    <dgm:pt modelId="{22BCE8B8-604A-48F7-A91F-56590EED6088}" type="parTrans" cxnId="{4D601424-5EFF-435D-AAE0-C78C76BD0091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810F4626-031E-48C5-9780-CE99ED9B11E0}" type="sibTrans" cxnId="{4D601424-5EFF-435D-AAE0-C78C76BD0091}">
      <dgm:prSet/>
      <dgm:spPr/>
      <dgm:t>
        <a:bodyPr/>
        <a:lstStyle/>
        <a:p>
          <a:endParaRPr lang="en-GB"/>
        </a:p>
      </dgm:t>
    </dgm:pt>
    <dgm:pt modelId="{B965C9A4-5C4E-43D5-9B72-50723C4D7BF7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Façade classes</a:t>
          </a:r>
          <a:endParaRPr lang="en-GB" dirty="0"/>
        </a:p>
      </dgm:t>
    </dgm:pt>
    <dgm:pt modelId="{0952D671-30EF-404F-8628-DDB31EFA1410}" type="parTrans" cxnId="{A194E0C9-05FE-445D-826A-747346663291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66FFF284-506C-403F-A890-17A4EC9F889A}" type="sibTrans" cxnId="{A194E0C9-05FE-445D-826A-747346663291}">
      <dgm:prSet/>
      <dgm:spPr/>
      <dgm:t>
        <a:bodyPr/>
        <a:lstStyle/>
        <a:p>
          <a:endParaRPr lang="en-GB"/>
        </a:p>
      </dgm:t>
    </dgm:pt>
    <dgm:pt modelId="{5DE8E21C-CA5D-4F58-B9E7-2DBF46C64E0D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Entity beans</a:t>
          </a:r>
          <a:endParaRPr lang="en-GB" dirty="0"/>
        </a:p>
      </dgm:t>
    </dgm:pt>
    <dgm:pt modelId="{80D370DD-7C05-42C0-98DC-ABA744C09D98}" type="parTrans" cxnId="{E924EEB4-6C53-4BAF-86F2-0507EDD68541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210E1359-3876-42CF-A4D0-C04B41603A16}" type="sibTrans" cxnId="{E924EEB4-6C53-4BAF-86F2-0507EDD68541}">
      <dgm:prSet/>
      <dgm:spPr/>
      <dgm:t>
        <a:bodyPr/>
        <a:lstStyle/>
        <a:p>
          <a:endParaRPr lang="en-GB"/>
        </a:p>
      </dgm:t>
    </dgm:pt>
    <dgm:pt modelId="{78BDDD1B-37BA-427F-87C3-DAF1C9EE27A9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Database</a:t>
          </a:r>
          <a:endParaRPr lang="en-GB" dirty="0"/>
        </a:p>
      </dgm:t>
    </dgm:pt>
    <dgm:pt modelId="{757A81F7-0380-4AB5-A202-3B51693678E8}" type="parTrans" cxnId="{F8094670-0609-41EF-B7E6-7D881E5E1CF9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21C47188-638A-4AC6-BECC-C06FE842597B}" type="sibTrans" cxnId="{F8094670-0609-41EF-B7E6-7D881E5E1CF9}">
      <dgm:prSet/>
      <dgm:spPr/>
      <dgm:t>
        <a:bodyPr/>
        <a:lstStyle/>
        <a:p>
          <a:endParaRPr lang="en-GB"/>
        </a:p>
      </dgm:t>
    </dgm:pt>
    <dgm:pt modelId="{1D61B96E-0ADC-47A1-AD08-39E115E303FB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Session beans</a:t>
          </a:r>
          <a:endParaRPr lang="en-GB" dirty="0"/>
        </a:p>
      </dgm:t>
    </dgm:pt>
    <dgm:pt modelId="{FF62304E-F213-4928-895E-76303D171A26}" type="sibTrans" cxnId="{AA15DAFA-6434-4F0E-83FC-9564A10631AA}">
      <dgm:prSet/>
      <dgm:spPr/>
      <dgm:t>
        <a:bodyPr/>
        <a:lstStyle/>
        <a:p>
          <a:endParaRPr lang="en-GB"/>
        </a:p>
      </dgm:t>
    </dgm:pt>
    <dgm:pt modelId="{77DD85C8-DB30-4EF4-80C8-45898410BB14}" type="parTrans" cxnId="{AA15DAFA-6434-4F0E-83FC-9564A10631AA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3EA99200-D74C-4D21-A4B0-7C2930FAA4CE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Backing beans</a:t>
          </a:r>
          <a:endParaRPr lang="en-GB" dirty="0"/>
        </a:p>
      </dgm:t>
    </dgm:pt>
    <dgm:pt modelId="{E9B1A3BF-688B-4722-B6C2-93AB6811B3D7}" type="sibTrans" cxnId="{1E336508-10C0-407C-8C95-449F18EB200E}">
      <dgm:prSet/>
      <dgm:spPr/>
      <dgm:t>
        <a:bodyPr/>
        <a:lstStyle/>
        <a:p>
          <a:endParaRPr lang="en-GB"/>
        </a:p>
      </dgm:t>
    </dgm:pt>
    <dgm:pt modelId="{01782CED-3D41-4276-B8A5-CDA34462D993}" type="parTrans" cxnId="{1E336508-10C0-407C-8C95-449F18EB200E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8DC1B3E4-D42E-48CA-A682-06F09B1317DB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Facelets</a:t>
          </a:r>
          <a:endParaRPr lang="en-GB" dirty="0"/>
        </a:p>
      </dgm:t>
    </dgm:pt>
    <dgm:pt modelId="{7AAB88B2-68DB-402E-8FEC-07D8A376C088}" type="sibTrans" cxnId="{8628881C-AEC2-445C-9DA1-0073F051E456}">
      <dgm:prSet/>
      <dgm:spPr/>
      <dgm:t>
        <a:bodyPr/>
        <a:lstStyle/>
        <a:p>
          <a:endParaRPr lang="en-GB"/>
        </a:p>
      </dgm:t>
    </dgm:pt>
    <dgm:pt modelId="{BF2B8F68-EDD6-4154-9CDD-D9064CCA49D4}" type="parTrans" cxnId="{8628881C-AEC2-445C-9DA1-0073F051E456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97DE44F3-CFEE-493C-966F-F238AE173F07}" type="pres">
      <dgm:prSet presAssocID="{4BEA7C85-5BE3-4C3F-AF05-BC4FD230EA4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CCB8936-242C-4960-80A6-E6B2B7148A97}" type="pres">
      <dgm:prSet presAssocID="{4BEA7C85-5BE3-4C3F-AF05-BC4FD230EA40}" presName="hierFlow" presStyleCnt="0"/>
      <dgm:spPr/>
    </dgm:pt>
    <dgm:pt modelId="{7E37E1BF-0B8B-4328-8991-4999030F080C}" type="pres">
      <dgm:prSet presAssocID="{4BEA7C85-5BE3-4C3F-AF05-BC4FD230EA4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2499413-3266-41E2-A10C-03C9DBDE3E8A}" type="pres">
      <dgm:prSet presAssocID="{2F3F9BF5-1142-498E-A105-D4001BAE1992}" presName="Name14" presStyleCnt="0"/>
      <dgm:spPr/>
    </dgm:pt>
    <dgm:pt modelId="{24AD80E5-7E75-480C-B058-12842F887483}" type="pres">
      <dgm:prSet presAssocID="{2F3F9BF5-1142-498E-A105-D4001BAE199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0CB42C9-3911-48D4-90F0-BEA8481964CB}" type="pres">
      <dgm:prSet presAssocID="{2F3F9BF5-1142-498E-A105-D4001BAE1992}" presName="hierChild2" presStyleCnt="0"/>
      <dgm:spPr/>
    </dgm:pt>
    <dgm:pt modelId="{122AAE6C-4DDA-4043-8F9A-488CF0B6E0F6}" type="pres">
      <dgm:prSet presAssocID="{F59A21B0-F0F9-43CE-B9BB-0DFF0EE2ABF6}" presName="Name19" presStyleLbl="parChTrans1D2" presStyleIdx="0" presStyleCnt="3"/>
      <dgm:spPr/>
      <dgm:t>
        <a:bodyPr/>
        <a:lstStyle/>
        <a:p>
          <a:endParaRPr lang="en-GB"/>
        </a:p>
      </dgm:t>
    </dgm:pt>
    <dgm:pt modelId="{C507BF1F-31FD-49AE-92F3-CC9A7742BD1E}" type="pres">
      <dgm:prSet presAssocID="{AE768947-4ECC-4C35-BE96-AFF15EF10657}" presName="Name21" presStyleCnt="0"/>
      <dgm:spPr/>
    </dgm:pt>
    <dgm:pt modelId="{CFD0B6A6-9D27-46EB-942F-4A24E5FA4D17}" type="pres">
      <dgm:prSet presAssocID="{AE768947-4ECC-4C35-BE96-AFF15EF10657}" presName="level2Shape" presStyleLbl="node2" presStyleIdx="0" presStyleCnt="3"/>
      <dgm:spPr/>
      <dgm:t>
        <a:bodyPr/>
        <a:lstStyle/>
        <a:p>
          <a:endParaRPr lang="en-GB"/>
        </a:p>
      </dgm:t>
    </dgm:pt>
    <dgm:pt modelId="{19E37392-C3F8-4609-A744-B6BA5732015F}" type="pres">
      <dgm:prSet presAssocID="{AE768947-4ECC-4C35-BE96-AFF15EF10657}" presName="hierChild3" presStyleCnt="0"/>
      <dgm:spPr/>
    </dgm:pt>
    <dgm:pt modelId="{D7270ECF-8C68-4024-AEDC-335A3B28CB79}" type="pres">
      <dgm:prSet presAssocID="{22BCE8B8-604A-48F7-A91F-56590EED6088}" presName="Name19" presStyleLbl="parChTrans1D2" presStyleIdx="1" presStyleCnt="3"/>
      <dgm:spPr/>
      <dgm:t>
        <a:bodyPr/>
        <a:lstStyle/>
        <a:p>
          <a:endParaRPr lang="en-GB"/>
        </a:p>
      </dgm:t>
    </dgm:pt>
    <dgm:pt modelId="{5CD86BD0-3608-4E40-A825-934E07E4C338}" type="pres">
      <dgm:prSet presAssocID="{B24A9BC2-DACA-4CCB-9077-2E3C4A0B676C}" presName="Name21" presStyleCnt="0"/>
      <dgm:spPr/>
    </dgm:pt>
    <dgm:pt modelId="{C310C1D1-34EF-439A-89F6-D871BFB44ACF}" type="pres">
      <dgm:prSet presAssocID="{B24A9BC2-DACA-4CCB-9077-2E3C4A0B676C}" presName="level2Shape" presStyleLbl="node2" presStyleIdx="1" presStyleCnt="3"/>
      <dgm:spPr/>
      <dgm:t>
        <a:bodyPr/>
        <a:lstStyle/>
        <a:p>
          <a:endParaRPr lang="en-GB"/>
        </a:p>
      </dgm:t>
    </dgm:pt>
    <dgm:pt modelId="{F06CE2C4-ADCA-4E29-A475-EF02174FC55D}" type="pres">
      <dgm:prSet presAssocID="{B24A9BC2-DACA-4CCB-9077-2E3C4A0B676C}" presName="hierChild3" presStyleCnt="0"/>
      <dgm:spPr/>
    </dgm:pt>
    <dgm:pt modelId="{F8FF0DE0-CFC1-4108-8529-27589C038B5B}" type="pres">
      <dgm:prSet presAssocID="{BF2B8F68-EDD6-4154-9CDD-D9064CCA49D4}" presName="Name19" presStyleLbl="parChTrans1D3" presStyleIdx="0" presStyleCnt="4"/>
      <dgm:spPr/>
      <dgm:t>
        <a:bodyPr/>
        <a:lstStyle/>
        <a:p>
          <a:endParaRPr lang="en-GB"/>
        </a:p>
      </dgm:t>
    </dgm:pt>
    <dgm:pt modelId="{CF401B6A-A137-494A-8839-99724FA7CF84}" type="pres">
      <dgm:prSet presAssocID="{8DC1B3E4-D42E-48CA-A682-06F09B1317DB}" presName="Name21" presStyleCnt="0"/>
      <dgm:spPr/>
    </dgm:pt>
    <dgm:pt modelId="{E22A7094-B5D0-4C1E-BCEA-1115601AE3E7}" type="pres">
      <dgm:prSet presAssocID="{8DC1B3E4-D42E-48CA-A682-06F09B1317DB}" presName="level2Shape" presStyleLbl="node3" presStyleIdx="0" presStyleCnt="4"/>
      <dgm:spPr/>
      <dgm:t>
        <a:bodyPr/>
        <a:lstStyle/>
        <a:p>
          <a:endParaRPr lang="en-GB"/>
        </a:p>
      </dgm:t>
    </dgm:pt>
    <dgm:pt modelId="{658E6957-E152-43C8-892D-A1309D5CE1C7}" type="pres">
      <dgm:prSet presAssocID="{8DC1B3E4-D42E-48CA-A682-06F09B1317DB}" presName="hierChild3" presStyleCnt="0"/>
      <dgm:spPr/>
    </dgm:pt>
    <dgm:pt modelId="{13E3D8B1-B12D-4EE2-82C7-43F0E64F8E69}" type="pres">
      <dgm:prSet presAssocID="{01782CED-3D41-4276-B8A5-CDA34462D993}" presName="Name19" presStyleLbl="parChTrans1D3" presStyleIdx="1" presStyleCnt="4"/>
      <dgm:spPr/>
      <dgm:t>
        <a:bodyPr/>
        <a:lstStyle/>
        <a:p>
          <a:endParaRPr lang="en-GB"/>
        </a:p>
      </dgm:t>
    </dgm:pt>
    <dgm:pt modelId="{D100F181-F6A5-4CE8-B49B-BF3A9CC8B37A}" type="pres">
      <dgm:prSet presAssocID="{3EA99200-D74C-4D21-A4B0-7C2930FAA4CE}" presName="Name21" presStyleCnt="0"/>
      <dgm:spPr/>
    </dgm:pt>
    <dgm:pt modelId="{815FCCAF-800F-46AA-B43A-FF05E8357D2B}" type="pres">
      <dgm:prSet presAssocID="{3EA99200-D74C-4D21-A4B0-7C2930FAA4CE}" presName="level2Shape" presStyleLbl="node3" presStyleIdx="1" presStyleCnt="4"/>
      <dgm:spPr/>
      <dgm:t>
        <a:bodyPr/>
        <a:lstStyle/>
        <a:p>
          <a:endParaRPr lang="en-GB"/>
        </a:p>
      </dgm:t>
    </dgm:pt>
    <dgm:pt modelId="{D53980D4-198C-43B2-9AD3-5CC2CC58DA9C}" type="pres">
      <dgm:prSet presAssocID="{3EA99200-D74C-4D21-A4B0-7C2930FAA4CE}" presName="hierChild3" presStyleCnt="0"/>
      <dgm:spPr/>
    </dgm:pt>
    <dgm:pt modelId="{5D754BC6-EEB7-45D7-86A6-EC0F0D5AC4CD}" type="pres">
      <dgm:prSet presAssocID="{77DD85C8-DB30-4EF4-80C8-45898410BB14}" presName="Name19" presStyleLbl="parChTrans1D3" presStyleIdx="2" presStyleCnt="4"/>
      <dgm:spPr/>
      <dgm:t>
        <a:bodyPr/>
        <a:lstStyle/>
        <a:p>
          <a:endParaRPr lang="en-GB"/>
        </a:p>
      </dgm:t>
    </dgm:pt>
    <dgm:pt modelId="{4B7D2F9B-BDE1-43AD-882B-4D56A6336940}" type="pres">
      <dgm:prSet presAssocID="{1D61B96E-0ADC-47A1-AD08-39E115E303FB}" presName="Name21" presStyleCnt="0"/>
      <dgm:spPr/>
    </dgm:pt>
    <dgm:pt modelId="{F02E70CD-14C7-459C-9573-8786FE134AD9}" type="pres">
      <dgm:prSet presAssocID="{1D61B96E-0ADC-47A1-AD08-39E115E303FB}" presName="level2Shape" presStyleLbl="node3" presStyleIdx="2" presStyleCnt="4"/>
      <dgm:spPr/>
      <dgm:t>
        <a:bodyPr/>
        <a:lstStyle/>
        <a:p>
          <a:endParaRPr lang="en-GB"/>
        </a:p>
      </dgm:t>
    </dgm:pt>
    <dgm:pt modelId="{78F7DDA8-C7E5-4ABD-9E20-2B1D9F10BDAF}" type="pres">
      <dgm:prSet presAssocID="{1D61B96E-0ADC-47A1-AD08-39E115E303FB}" presName="hierChild3" presStyleCnt="0"/>
      <dgm:spPr/>
    </dgm:pt>
    <dgm:pt modelId="{520571D6-E50D-483F-B232-3E226E622A11}" type="pres">
      <dgm:prSet presAssocID="{80D370DD-7C05-42C0-98DC-ABA744C09D98}" presName="Name19" presStyleLbl="parChTrans1D4" presStyleIdx="0" presStyleCnt="1"/>
      <dgm:spPr/>
      <dgm:t>
        <a:bodyPr/>
        <a:lstStyle/>
        <a:p>
          <a:endParaRPr lang="en-GB"/>
        </a:p>
      </dgm:t>
    </dgm:pt>
    <dgm:pt modelId="{6A00EDAC-20D3-4A89-AF28-170FC4E8DABC}" type="pres">
      <dgm:prSet presAssocID="{5DE8E21C-CA5D-4F58-B9E7-2DBF46C64E0D}" presName="Name21" presStyleCnt="0"/>
      <dgm:spPr/>
    </dgm:pt>
    <dgm:pt modelId="{BBDAA1F0-D51F-4A83-87E7-9BB0D632A236}" type="pres">
      <dgm:prSet presAssocID="{5DE8E21C-CA5D-4F58-B9E7-2DBF46C64E0D}" presName="level2Shape" presStyleLbl="node4" presStyleIdx="0" presStyleCnt="1"/>
      <dgm:spPr/>
      <dgm:t>
        <a:bodyPr/>
        <a:lstStyle/>
        <a:p>
          <a:endParaRPr lang="en-GB"/>
        </a:p>
      </dgm:t>
    </dgm:pt>
    <dgm:pt modelId="{45816E66-06AF-40C7-B0BA-507E1F7F2741}" type="pres">
      <dgm:prSet presAssocID="{5DE8E21C-CA5D-4F58-B9E7-2DBF46C64E0D}" presName="hierChild3" presStyleCnt="0"/>
      <dgm:spPr/>
    </dgm:pt>
    <dgm:pt modelId="{F4D4727F-B65F-4DDF-9B48-729DF2B1F0D2}" type="pres">
      <dgm:prSet presAssocID="{0952D671-30EF-404F-8628-DDB31EFA1410}" presName="Name19" presStyleLbl="parChTrans1D3" presStyleIdx="3" presStyleCnt="4"/>
      <dgm:spPr/>
      <dgm:t>
        <a:bodyPr/>
        <a:lstStyle/>
        <a:p>
          <a:endParaRPr lang="en-GB"/>
        </a:p>
      </dgm:t>
    </dgm:pt>
    <dgm:pt modelId="{C1B0FA3F-D4C0-49DD-ACC0-78C66365742B}" type="pres">
      <dgm:prSet presAssocID="{B965C9A4-5C4E-43D5-9B72-50723C4D7BF7}" presName="Name21" presStyleCnt="0"/>
      <dgm:spPr/>
    </dgm:pt>
    <dgm:pt modelId="{84B84C73-7A00-4A37-B618-F7FADF6D86FF}" type="pres">
      <dgm:prSet presAssocID="{B965C9A4-5C4E-43D5-9B72-50723C4D7BF7}" presName="level2Shape" presStyleLbl="node3" presStyleIdx="3" presStyleCnt="4"/>
      <dgm:spPr/>
      <dgm:t>
        <a:bodyPr/>
        <a:lstStyle/>
        <a:p>
          <a:endParaRPr lang="en-GB"/>
        </a:p>
      </dgm:t>
    </dgm:pt>
    <dgm:pt modelId="{FDCF3A5B-EBBD-4581-BA7F-10F49CBFD1F0}" type="pres">
      <dgm:prSet presAssocID="{B965C9A4-5C4E-43D5-9B72-50723C4D7BF7}" presName="hierChild3" presStyleCnt="0"/>
      <dgm:spPr/>
    </dgm:pt>
    <dgm:pt modelId="{FDA191B7-6179-43F8-A8D1-6BF39BA47E03}" type="pres">
      <dgm:prSet presAssocID="{757A81F7-0380-4AB5-A202-3B51693678E8}" presName="Name19" presStyleLbl="parChTrans1D2" presStyleIdx="2" presStyleCnt="3"/>
      <dgm:spPr/>
      <dgm:t>
        <a:bodyPr/>
        <a:lstStyle/>
        <a:p>
          <a:endParaRPr lang="en-GB"/>
        </a:p>
      </dgm:t>
    </dgm:pt>
    <dgm:pt modelId="{80465BE7-08EC-4CE0-A2AD-83F66BD7A949}" type="pres">
      <dgm:prSet presAssocID="{78BDDD1B-37BA-427F-87C3-DAF1C9EE27A9}" presName="Name21" presStyleCnt="0"/>
      <dgm:spPr/>
    </dgm:pt>
    <dgm:pt modelId="{41F6F2A3-E3BB-4F35-BF27-F8CF7E2BD1AD}" type="pres">
      <dgm:prSet presAssocID="{78BDDD1B-37BA-427F-87C3-DAF1C9EE27A9}" presName="level2Shape" presStyleLbl="node2" presStyleIdx="2" presStyleCnt="3"/>
      <dgm:spPr/>
      <dgm:t>
        <a:bodyPr/>
        <a:lstStyle/>
        <a:p>
          <a:endParaRPr lang="en-GB"/>
        </a:p>
      </dgm:t>
    </dgm:pt>
    <dgm:pt modelId="{4261C361-3DEE-4B2E-9E8D-61F984AE2D41}" type="pres">
      <dgm:prSet presAssocID="{78BDDD1B-37BA-427F-87C3-DAF1C9EE27A9}" presName="hierChild3" presStyleCnt="0"/>
      <dgm:spPr/>
    </dgm:pt>
    <dgm:pt modelId="{312BCBCD-2290-4877-8B8A-7A42707B70B9}" type="pres">
      <dgm:prSet presAssocID="{4BEA7C85-5BE3-4C3F-AF05-BC4FD230EA40}" presName="bgShapesFlow" presStyleCnt="0"/>
      <dgm:spPr/>
    </dgm:pt>
  </dgm:ptLst>
  <dgm:cxnLst>
    <dgm:cxn modelId="{AA15DAFA-6434-4F0E-83FC-9564A10631AA}" srcId="{B24A9BC2-DACA-4CCB-9077-2E3C4A0B676C}" destId="{1D61B96E-0ADC-47A1-AD08-39E115E303FB}" srcOrd="2" destOrd="0" parTransId="{77DD85C8-DB30-4EF4-80C8-45898410BB14}" sibTransId="{FF62304E-F213-4928-895E-76303D171A26}"/>
    <dgm:cxn modelId="{1FCEA59B-A7AF-4A9D-83D9-6C3FF998905C}" type="presOf" srcId="{22BCE8B8-604A-48F7-A91F-56590EED6088}" destId="{D7270ECF-8C68-4024-AEDC-335A3B28CB79}" srcOrd="0" destOrd="0" presId="urn:microsoft.com/office/officeart/2005/8/layout/hierarchy6"/>
    <dgm:cxn modelId="{62CA56C6-FC70-4062-BE96-C6DFCD7F8A3C}" type="presOf" srcId="{F59A21B0-F0F9-43CE-B9BB-0DFF0EE2ABF6}" destId="{122AAE6C-4DDA-4043-8F9A-488CF0B6E0F6}" srcOrd="0" destOrd="0" presId="urn:microsoft.com/office/officeart/2005/8/layout/hierarchy6"/>
    <dgm:cxn modelId="{A3DDDBB6-130A-4FF8-B6DE-4C3D59CB5BBC}" type="presOf" srcId="{77DD85C8-DB30-4EF4-80C8-45898410BB14}" destId="{5D754BC6-EEB7-45D7-86A6-EC0F0D5AC4CD}" srcOrd="0" destOrd="0" presId="urn:microsoft.com/office/officeart/2005/8/layout/hierarchy6"/>
    <dgm:cxn modelId="{D430E1F8-2AB6-4F8B-AA3C-895618C5A6BF}" type="presOf" srcId="{2F3F9BF5-1142-498E-A105-D4001BAE1992}" destId="{24AD80E5-7E75-480C-B058-12842F887483}" srcOrd="0" destOrd="0" presId="urn:microsoft.com/office/officeart/2005/8/layout/hierarchy6"/>
    <dgm:cxn modelId="{A9332881-56EB-4053-A1BF-EB63A8536DED}" type="presOf" srcId="{8DC1B3E4-D42E-48CA-A682-06F09B1317DB}" destId="{E22A7094-B5D0-4C1E-BCEA-1115601AE3E7}" srcOrd="0" destOrd="0" presId="urn:microsoft.com/office/officeart/2005/8/layout/hierarchy6"/>
    <dgm:cxn modelId="{8628881C-AEC2-445C-9DA1-0073F051E456}" srcId="{B24A9BC2-DACA-4CCB-9077-2E3C4A0B676C}" destId="{8DC1B3E4-D42E-48CA-A682-06F09B1317DB}" srcOrd="0" destOrd="0" parTransId="{BF2B8F68-EDD6-4154-9CDD-D9064CCA49D4}" sibTransId="{7AAB88B2-68DB-402E-8FEC-07D8A376C088}"/>
    <dgm:cxn modelId="{101E8198-7ACE-4208-A876-985D64238C09}" type="presOf" srcId="{5DE8E21C-CA5D-4F58-B9E7-2DBF46C64E0D}" destId="{BBDAA1F0-D51F-4A83-87E7-9BB0D632A236}" srcOrd="0" destOrd="0" presId="urn:microsoft.com/office/officeart/2005/8/layout/hierarchy6"/>
    <dgm:cxn modelId="{A52E0F7F-4CE0-4DAF-8D15-D5B1714E960D}" type="presOf" srcId="{80D370DD-7C05-42C0-98DC-ABA744C09D98}" destId="{520571D6-E50D-483F-B232-3E226E622A11}" srcOrd="0" destOrd="0" presId="urn:microsoft.com/office/officeart/2005/8/layout/hierarchy6"/>
    <dgm:cxn modelId="{E924EEB4-6C53-4BAF-86F2-0507EDD68541}" srcId="{1D61B96E-0ADC-47A1-AD08-39E115E303FB}" destId="{5DE8E21C-CA5D-4F58-B9E7-2DBF46C64E0D}" srcOrd="0" destOrd="0" parTransId="{80D370DD-7C05-42C0-98DC-ABA744C09D98}" sibTransId="{210E1359-3876-42CF-A4D0-C04B41603A16}"/>
    <dgm:cxn modelId="{1875606E-66DC-436A-B9FC-DEDFACAF8CE7}" type="presOf" srcId="{757A81F7-0380-4AB5-A202-3B51693678E8}" destId="{FDA191B7-6179-43F8-A8D1-6BF39BA47E03}" srcOrd="0" destOrd="0" presId="urn:microsoft.com/office/officeart/2005/8/layout/hierarchy6"/>
    <dgm:cxn modelId="{8B72DD0F-A8E6-4266-9249-E35702C4C0CF}" type="presOf" srcId="{01782CED-3D41-4276-B8A5-CDA34462D993}" destId="{13E3D8B1-B12D-4EE2-82C7-43F0E64F8E69}" srcOrd="0" destOrd="0" presId="urn:microsoft.com/office/officeart/2005/8/layout/hierarchy6"/>
    <dgm:cxn modelId="{602B48C6-BC1E-48D7-BBC5-0520A8952C6C}" type="presOf" srcId="{AE768947-4ECC-4C35-BE96-AFF15EF10657}" destId="{CFD0B6A6-9D27-46EB-942F-4A24E5FA4D17}" srcOrd="0" destOrd="0" presId="urn:microsoft.com/office/officeart/2005/8/layout/hierarchy6"/>
    <dgm:cxn modelId="{C416AC4B-9F6C-44B5-AB96-356F01613EE1}" type="presOf" srcId="{B965C9A4-5C4E-43D5-9B72-50723C4D7BF7}" destId="{84B84C73-7A00-4A37-B618-F7FADF6D86FF}" srcOrd="0" destOrd="0" presId="urn:microsoft.com/office/officeart/2005/8/layout/hierarchy6"/>
    <dgm:cxn modelId="{4D601424-5EFF-435D-AAE0-C78C76BD0091}" srcId="{2F3F9BF5-1142-498E-A105-D4001BAE1992}" destId="{B24A9BC2-DACA-4CCB-9077-2E3C4A0B676C}" srcOrd="1" destOrd="0" parTransId="{22BCE8B8-604A-48F7-A91F-56590EED6088}" sibTransId="{810F4626-031E-48C5-9780-CE99ED9B11E0}"/>
    <dgm:cxn modelId="{9C227CE8-AF32-4522-80F0-6A96176C8EA2}" type="presOf" srcId="{1D61B96E-0ADC-47A1-AD08-39E115E303FB}" destId="{F02E70CD-14C7-459C-9573-8786FE134AD9}" srcOrd="0" destOrd="0" presId="urn:microsoft.com/office/officeart/2005/8/layout/hierarchy6"/>
    <dgm:cxn modelId="{670D6516-952E-42C5-AC41-8F1CF5DA6D26}" type="presOf" srcId="{78BDDD1B-37BA-427F-87C3-DAF1C9EE27A9}" destId="{41F6F2A3-E3BB-4F35-BF27-F8CF7E2BD1AD}" srcOrd="0" destOrd="0" presId="urn:microsoft.com/office/officeart/2005/8/layout/hierarchy6"/>
    <dgm:cxn modelId="{D76FEA23-4364-4751-B580-7359F3CAF95A}" type="presOf" srcId="{B24A9BC2-DACA-4CCB-9077-2E3C4A0B676C}" destId="{C310C1D1-34EF-439A-89F6-D871BFB44ACF}" srcOrd="0" destOrd="0" presId="urn:microsoft.com/office/officeart/2005/8/layout/hierarchy6"/>
    <dgm:cxn modelId="{2636824D-FA21-427F-A2B7-FB1C0095C413}" type="presOf" srcId="{4BEA7C85-5BE3-4C3F-AF05-BC4FD230EA40}" destId="{97DE44F3-CFEE-493C-966F-F238AE173F07}" srcOrd="0" destOrd="0" presId="urn:microsoft.com/office/officeart/2005/8/layout/hierarchy6"/>
    <dgm:cxn modelId="{64D5FA5C-EF8C-4F2D-AABB-F22EB02C3D99}" type="presOf" srcId="{3EA99200-D74C-4D21-A4B0-7C2930FAA4CE}" destId="{815FCCAF-800F-46AA-B43A-FF05E8357D2B}" srcOrd="0" destOrd="0" presId="urn:microsoft.com/office/officeart/2005/8/layout/hierarchy6"/>
    <dgm:cxn modelId="{455FA0FB-0B56-4EB7-9A2B-6558DAD7ABA8}" srcId="{4BEA7C85-5BE3-4C3F-AF05-BC4FD230EA40}" destId="{2F3F9BF5-1142-498E-A105-D4001BAE1992}" srcOrd="0" destOrd="0" parTransId="{A4CDDBB5-A999-4F0B-B19C-3149C3D03568}" sibTransId="{1C86296A-6DCD-4C2D-95F6-56CCBB40ADE8}"/>
    <dgm:cxn modelId="{2F21527B-5CCF-4D4B-ACC1-4B4A2C819D78}" srcId="{2F3F9BF5-1142-498E-A105-D4001BAE1992}" destId="{AE768947-4ECC-4C35-BE96-AFF15EF10657}" srcOrd="0" destOrd="0" parTransId="{F59A21B0-F0F9-43CE-B9BB-0DFF0EE2ABF6}" sibTransId="{04DC633D-31E5-43E5-B9BB-6432BD006051}"/>
    <dgm:cxn modelId="{7A693ABA-E3C9-4281-9F95-DC61FA74CF30}" type="presOf" srcId="{0952D671-30EF-404F-8628-DDB31EFA1410}" destId="{F4D4727F-B65F-4DDF-9B48-729DF2B1F0D2}" srcOrd="0" destOrd="0" presId="urn:microsoft.com/office/officeart/2005/8/layout/hierarchy6"/>
    <dgm:cxn modelId="{1E336508-10C0-407C-8C95-449F18EB200E}" srcId="{B24A9BC2-DACA-4CCB-9077-2E3C4A0B676C}" destId="{3EA99200-D74C-4D21-A4B0-7C2930FAA4CE}" srcOrd="1" destOrd="0" parTransId="{01782CED-3D41-4276-B8A5-CDA34462D993}" sibTransId="{E9B1A3BF-688B-4722-B6C2-93AB6811B3D7}"/>
    <dgm:cxn modelId="{F8094670-0609-41EF-B7E6-7D881E5E1CF9}" srcId="{2F3F9BF5-1142-498E-A105-D4001BAE1992}" destId="{78BDDD1B-37BA-427F-87C3-DAF1C9EE27A9}" srcOrd="2" destOrd="0" parTransId="{757A81F7-0380-4AB5-A202-3B51693678E8}" sibTransId="{21C47188-638A-4AC6-BECC-C06FE842597B}"/>
    <dgm:cxn modelId="{A194E0C9-05FE-445D-826A-747346663291}" srcId="{B24A9BC2-DACA-4CCB-9077-2E3C4A0B676C}" destId="{B965C9A4-5C4E-43D5-9B72-50723C4D7BF7}" srcOrd="3" destOrd="0" parTransId="{0952D671-30EF-404F-8628-DDB31EFA1410}" sibTransId="{66FFF284-506C-403F-A890-17A4EC9F889A}"/>
    <dgm:cxn modelId="{CC2B225A-0FFB-4EB6-BD8F-6A2AE3F85406}" type="presOf" srcId="{BF2B8F68-EDD6-4154-9CDD-D9064CCA49D4}" destId="{F8FF0DE0-CFC1-4108-8529-27589C038B5B}" srcOrd="0" destOrd="0" presId="urn:microsoft.com/office/officeart/2005/8/layout/hierarchy6"/>
    <dgm:cxn modelId="{9FFF5556-9E8E-4EB8-8E36-F4EFE3F2AFBE}" type="presParOf" srcId="{97DE44F3-CFEE-493C-966F-F238AE173F07}" destId="{2CCB8936-242C-4960-80A6-E6B2B7148A97}" srcOrd="0" destOrd="0" presId="urn:microsoft.com/office/officeart/2005/8/layout/hierarchy6"/>
    <dgm:cxn modelId="{8FABE6A6-2B1C-4CF9-B3BC-7DDE75F0CACA}" type="presParOf" srcId="{2CCB8936-242C-4960-80A6-E6B2B7148A97}" destId="{7E37E1BF-0B8B-4328-8991-4999030F080C}" srcOrd="0" destOrd="0" presId="urn:microsoft.com/office/officeart/2005/8/layout/hierarchy6"/>
    <dgm:cxn modelId="{68A802B0-705E-40E8-BA9B-EC0E94194D17}" type="presParOf" srcId="{7E37E1BF-0B8B-4328-8991-4999030F080C}" destId="{12499413-3266-41E2-A10C-03C9DBDE3E8A}" srcOrd="0" destOrd="0" presId="urn:microsoft.com/office/officeart/2005/8/layout/hierarchy6"/>
    <dgm:cxn modelId="{63BA4EAD-3713-4FB6-BAE6-E53375A8D6F2}" type="presParOf" srcId="{12499413-3266-41E2-A10C-03C9DBDE3E8A}" destId="{24AD80E5-7E75-480C-B058-12842F887483}" srcOrd="0" destOrd="0" presId="urn:microsoft.com/office/officeart/2005/8/layout/hierarchy6"/>
    <dgm:cxn modelId="{48F94932-920B-4260-B4FC-BA5954923D49}" type="presParOf" srcId="{12499413-3266-41E2-A10C-03C9DBDE3E8A}" destId="{D0CB42C9-3911-48D4-90F0-BEA8481964CB}" srcOrd="1" destOrd="0" presId="urn:microsoft.com/office/officeart/2005/8/layout/hierarchy6"/>
    <dgm:cxn modelId="{149D451B-CFB0-4896-80B3-39E5A62AAEF2}" type="presParOf" srcId="{D0CB42C9-3911-48D4-90F0-BEA8481964CB}" destId="{122AAE6C-4DDA-4043-8F9A-488CF0B6E0F6}" srcOrd="0" destOrd="0" presId="urn:microsoft.com/office/officeart/2005/8/layout/hierarchy6"/>
    <dgm:cxn modelId="{C582D7F4-D35A-4203-BEDC-2766C37AABF3}" type="presParOf" srcId="{D0CB42C9-3911-48D4-90F0-BEA8481964CB}" destId="{C507BF1F-31FD-49AE-92F3-CC9A7742BD1E}" srcOrd="1" destOrd="0" presId="urn:microsoft.com/office/officeart/2005/8/layout/hierarchy6"/>
    <dgm:cxn modelId="{CFE5F463-C7C5-483A-B169-6B053A5CE149}" type="presParOf" srcId="{C507BF1F-31FD-49AE-92F3-CC9A7742BD1E}" destId="{CFD0B6A6-9D27-46EB-942F-4A24E5FA4D17}" srcOrd="0" destOrd="0" presId="urn:microsoft.com/office/officeart/2005/8/layout/hierarchy6"/>
    <dgm:cxn modelId="{3ABA7372-8412-4753-8FB0-67117D9F53E1}" type="presParOf" srcId="{C507BF1F-31FD-49AE-92F3-CC9A7742BD1E}" destId="{19E37392-C3F8-4609-A744-B6BA5732015F}" srcOrd="1" destOrd="0" presId="urn:microsoft.com/office/officeart/2005/8/layout/hierarchy6"/>
    <dgm:cxn modelId="{50B372D8-AE91-465D-9DBB-A9F5AA3FDDCD}" type="presParOf" srcId="{D0CB42C9-3911-48D4-90F0-BEA8481964CB}" destId="{D7270ECF-8C68-4024-AEDC-335A3B28CB79}" srcOrd="2" destOrd="0" presId="urn:microsoft.com/office/officeart/2005/8/layout/hierarchy6"/>
    <dgm:cxn modelId="{52E6B0B7-EF41-4A87-89E9-6C3520D801F3}" type="presParOf" srcId="{D0CB42C9-3911-48D4-90F0-BEA8481964CB}" destId="{5CD86BD0-3608-4E40-A825-934E07E4C338}" srcOrd="3" destOrd="0" presId="urn:microsoft.com/office/officeart/2005/8/layout/hierarchy6"/>
    <dgm:cxn modelId="{0E26C35F-B9E8-4CBB-A508-C14500D3E1ED}" type="presParOf" srcId="{5CD86BD0-3608-4E40-A825-934E07E4C338}" destId="{C310C1D1-34EF-439A-89F6-D871BFB44ACF}" srcOrd="0" destOrd="0" presId="urn:microsoft.com/office/officeart/2005/8/layout/hierarchy6"/>
    <dgm:cxn modelId="{E82C7B6F-7E27-45AA-85AB-C4A05396BBE1}" type="presParOf" srcId="{5CD86BD0-3608-4E40-A825-934E07E4C338}" destId="{F06CE2C4-ADCA-4E29-A475-EF02174FC55D}" srcOrd="1" destOrd="0" presId="urn:microsoft.com/office/officeart/2005/8/layout/hierarchy6"/>
    <dgm:cxn modelId="{0D811A7C-4EE6-4200-B037-9E11A51DE09F}" type="presParOf" srcId="{F06CE2C4-ADCA-4E29-A475-EF02174FC55D}" destId="{F8FF0DE0-CFC1-4108-8529-27589C038B5B}" srcOrd="0" destOrd="0" presId="urn:microsoft.com/office/officeart/2005/8/layout/hierarchy6"/>
    <dgm:cxn modelId="{4886359F-6680-4768-A3ED-B17512A34A20}" type="presParOf" srcId="{F06CE2C4-ADCA-4E29-A475-EF02174FC55D}" destId="{CF401B6A-A137-494A-8839-99724FA7CF84}" srcOrd="1" destOrd="0" presId="urn:microsoft.com/office/officeart/2005/8/layout/hierarchy6"/>
    <dgm:cxn modelId="{358E028D-DB16-4C9C-8798-BF43E2384543}" type="presParOf" srcId="{CF401B6A-A137-494A-8839-99724FA7CF84}" destId="{E22A7094-B5D0-4C1E-BCEA-1115601AE3E7}" srcOrd="0" destOrd="0" presId="urn:microsoft.com/office/officeart/2005/8/layout/hierarchy6"/>
    <dgm:cxn modelId="{4536C838-132B-458A-9099-B6DB547481C0}" type="presParOf" srcId="{CF401B6A-A137-494A-8839-99724FA7CF84}" destId="{658E6957-E152-43C8-892D-A1309D5CE1C7}" srcOrd="1" destOrd="0" presId="urn:microsoft.com/office/officeart/2005/8/layout/hierarchy6"/>
    <dgm:cxn modelId="{1DF709DE-25AE-4022-A44F-F6922BDD3E20}" type="presParOf" srcId="{F06CE2C4-ADCA-4E29-A475-EF02174FC55D}" destId="{13E3D8B1-B12D-4EE2-82C7-43F0E64F8E69}" srcOrd="2" destOrd="0" presId="urn:microsoft.com/office/officeart/2005/8/layout/hierarchy6"/>
    <dgm:cxn modelId="{DAFD56C4-0AF6-4F05-AF29-FCB524E70B35}" type="presParOf" srcId="{F06CE2C4-ADCA-4E29-A475-EF02174FC55D}" destId="{D100F181-F6A5-4CE8-B49B-BF3A9CC8B37A}" srcOrd="3" destOrd="0" presId="urn:microsoft.com/office/officeart/2005/8/layout/hierarchy6"/>
    <dgm:cxn modelId="{C7A380AF-DD11-4BF2-9B77-3D564A68A124}" type="presParOf" srcId="{D100F181-F6A5-4CE8-B49B-BF3A9CC8B37A}" destId="{815FCCAF-800F-46AA-B43A-FF05E8357D2B}" srcOrd="0" destOrd="0" presId="urn:microsoft.com/office/officeart/2005/8/layout/hierarchy6"/>
    <dgm:cxn modelId="{AD041C03-6CDC-48B6-8224-5FD8ED956EE5}" type="presParOf" srcId="{D100F181-F6A5-4CE8-B49B-BF3A9CC8B37A}" destId="{D53980D4-198C-43B2-9AD3-5CC2CC58DA9C}" srcOrd="1" destOrd="0" presId="urn:microsoft.com/office/officeart/2005/8/layout/hierarchy6"/>
    <dgm:cxn modelId="{1116D9E6-ABBB-43B4-91C5-405FD5F913E7}" type="presParOf" srcId="{F06CE2C4-ADCA-4E29-A475-EF02174FC55D}" destId="{5D754BC6-EEB7-45D7-86A6-EC0F0D5AC4CD}" srcOrd="4" destOrd="0" presId="urn:microsoft.com/office/officeart/2005/8/layout/hierarchy6"/>
    <dgm:cxn modelId="{5B495D6C-3A11-433D-856E-35341AEE3C4D}" type="presParOf" srcId="{F06CE2C4-ADCA-4E29-A475-EF02174FC55D}" destId="{4B7D2F9B-BDE1-43AD-882B-4D56A6336940}" srcOrd="5" destOrd="0" presId="urn:microsoft.com/office/officeart/2005/8/layout/hierarchy6"/>
    <dgm:cxn modelId="{00CAF253-DC4A-4650-88E7-D73421A8C670}" type="presParOf" srcId="{4B7D2F9B-BDE1-43AD-882B-4D56A6336940}" destId="{F02E70CD-14C7-459C-9573-8786FE134AD9}" srcOrd="0" destOrd="0" presId="urn:microsoft.com/office/officeart/2005/8/layout/hierarchy6"/>
    <dgm:cxn modelId="{F22BDB12-3EDF-4666-B645-68325472974E}" type="presParOf" srcId="{4B7D2F9B-BDE1-43AD-882B-4D56A6336940}" destId="{78F7DDA8-C7E5-4ABD-9E20-2B1D9F10BDAF}" srcOrd="1" destOrd="0" presId="urn:microsoft.com/office/officeart/2005/8/layout/hierarchy6"/>
    <dgm:cxn modelId="{22DB16C0-77C0-41EF-8466-5A584D90BE43}" type="presParOf" srcId="{78F7DDA8-C7E5-4ABD-9E20-2B1D9F10BDAF}" destId="{520571D6-E50D-483F-B232-3E226E622A11}" srcOrd="0" destOrd="0" presId="urn:microsoft.com/office/officeart/2005/8/layout/hierarchy6"/>
    <dgm:cxn modelId="{172F028D-0E73-4F6F-B35E-3D8243E6C81D}" type="presParOf" srcId="{78F7DDA8-C7E5-4ABD-9E20-2B1D9F10BDAF}" destId="{6A00EDAC-20D3-4A89-AF28-170FC4E8DABC}" srcOrd="1" destOrd="0" presId="urn:microsoft.com/office/officeart/2005/8/layout/hierarchy6"/>
    <dgm:cxn modelId="{DB26DD3D-CAEA-408C-91A9-54B9C6297F7E}" type="presParOf" srcId="{6A00EDAC-20D3-4A89-AF28-170FC4E8DABC}" destId="{BBDAA1F0-D51F-4A83-87E7-9BB0D632A236}" srcOrd="0" destOrd="0" presId="urn:microsoft.com/office/officeart/2005/8/layout/hierarchy6"/>
    <dgm:cxn modelId="{079C4924-C2E6-4295-A050-3561FCFB6E75}" type="presParOf" srcId="{6A00EDAC-20D3-4A89-AF28-170FC4E8DABC}" destId="{45816E66-06AF-40C7-B0BA-507E1F7F2741}" srcOrd="1" destOrd="0" presId="urn:microsoft.com/office/officeart/2005/8/layout/hierarchy6"/>
    <dgm:cxn modelId="{4224D9A3-0B48-4412-ADC3-56BFEA2B9FDD}" type="presParOf" srcId="{F06CE2C4-ADCA-4E29-A475-EF02174FC55D}" destId="{F4D4727F-B65F-4DDF-9B48-729DF2B1F0D2}" srcOrd="6" destOrd="0" presId="urn:microsoft.com/office/officeart/2005/8/layout/hierarchy6"/>
    <dgm:cxn modelId="{351DC616-25E1-49D2-B8B7-5CAD6731C5ED}" type="presParOf" srcId="{F06CE2C4-ADCA-4E29-A475-EF02174FC55D}" destId="{C1B0FA3F-D4C0-49DD-ACC0-78C66365742B}" srcOrd="7" destOrd="0" presId="urn:microsoft.com/office/officeart/2005/8/layout/hierarchy6"/>
    <dgm:cxn modelId="{8086772C-E58E-47EE-B43C-0B6719D94CD0}" type="presParOf" srcId="{C1B0FA3F-D4C0-49DD-ACC0-78C66365742B}" destId="{84B84C73-7A00-4A37-B618-F7FADF6D86FF}" srcOrd="0" destOrd="0" presId="urn:microsoft.com/office/officeart/2005/8/layout/hierarchy6"/>
    <dgm:cxn modelId="{D05CFC7A-8F29-482A-86BA-E9210D95FFA7}" type="presParOf" srcId="{C1B0FA3F-D4C0-49DD-ACC0-78C66365742B}" destId="{FDCF3A5B-EBBD-4581-BA7F-10F49CBFD1F0}" srcOrd="1" destOrd="0" presId="urn:microsoft.com/office/officeart/2005/8/layout/hierarchy6"/>
    <dgm:cxn modelId="{21729C61-7F0E-4CF5-A428-1016F19F47B7}" type="presParOf" srcId="{D0CB42C9-3911-48D4-90F0-BEA8481964CB}" destId="{FDA191B7-6179-43F8-A8D1-6BF39BA47E03}" srcOrd="4" destOrd="0" presId="urn:microsoft.com/office/officeart/2005/8/layout/hierarchy6"/>
    <dgm:cxn modelId="{09010E87-29A7-47CE-8F21-0A9101F14197}" type="presParOf" srcId="{D0CB42C9-3911-48D4-90F0-BEA8481964CB}" destId="{80465BE7-08EC-4CE0-A2AD-83F66BD7A949}" srcOrd="5" destOrd="0" presId="urn:microsoft.com/office/officeart/2005/8/layout/hierarchy6"/>
    <dgm:cxn modelId="{B13F9432-431B-4DF7-9D80-A6EF5F168982}" type="presParOf" srcId="{80465BE7-08EC-4CE0-A2AD-83F66BD7A949}" destId="{41F6F2A3-E3BB-4F35-BF27-F8CF7E2BD1AD}" srcOrd="0" destOrd="0" presId="urn:microsoft.com/office/officeart/2005/8/layout/hierarchy6"/>
    <dgm:cxn modelId="{3C990FB5-8FBE-4B7C-B8F5-2E7CE6CB47ED}" type="presParOf" srcId="{80465BE7-08EC-4CE0-A2AD-83F66BD7A949}" destId="{4261C361-3DEE-4B2E-9E8D-61F984AE2D41}" srcOrd="1" destOrd="0" presId="urn:microsoft.com/office/officeart/2005/8/layout/hierarchy6"/>
    <dgm:cxn modelId="{31CF9505-06F6-4AC6-A3B4-30429094ADA8}" type="presParOf" srcId="{97DE44F3-CFEE-493C-966F-F238AE173F07}" destId="{312BCBCD-2290-4877-8B8A-7A42707B70B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EA7C85-5BE3-4C3F-AF05-BC4FD230EA40}" type="doc">
      <dgm:prSet loTypeId="urn:microsoft.com/office/officeart/2005/8/layout/hierarchy6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2F3F9BF5-1142-498E-A105-D4001BAE1992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Application</a:t>
          </a:r>
          <a:endParaRPr lang="en-GB" dirty="0"/>
        </a:p>
      </dgm:t>
    </dgm:pt>
    <dgm:pt modelId="{A4CDDBB5-A999-4F0B-B19C-3149C3D03568}" type="parTrans" cxnId="{455FA0FB-0B56-4EB7-9A2B-6558DAD7ABA8}">
      <dgm:prSet/>
      <dgm:spPr/>
      <dgm:t>
        <a:bodyPr/>
        <a:lstStyle/>
        <a:p>
          <a:endParaRPr lang="en-GB"/>
        </a:p>
      </dgm:t>
    </dgm:pt>
    <dgm:pt modelId="{1C86296A-6DCD-4C2D-95F6-56CCBB40ADE8}" type="sibTrans" cxnId="{455FA0FB-0B56-4EB7-9A2B-6558DAD7ABA8}">
      <dgm:prSet/>
      <dgm:spPr/>
      <dgm:t>
        <a:bodyPr/>
        <a:lstStyle/>
        <a:p>
          <a:endParaRPr lang="en-GB"/>
        </a:p>
      </dgm:t>
    </dgm:pt>
    <dgm:pt modelId="{AE768947-4ECC-4C35-BE96-AFF15EF10657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User</a:t>
          </a:r>
          <a:endParaRPr lang="en-GB" dirty="0"/>
        </a:p>
      </dgm:t>
    </dgm:pt>
    <dgm:pt modelId="{F59A21B0-F0F9-43CE-B9BB-0DFF0EE2ABF6}" type="parTrans" cxnId="{2F21527B-5CCF-4D4B-ACC1-4B4A2C819D78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04DC633D-31E5-43E5-B9BB-6432BD006051}" type="sibTrans" cxnId="{2F21527B-5CCF-4D4B-ACC1-4B4A2C819D78}">
      <dgm:prSet/>
      <dgm:spPr/>
      <dgm:t>
        <a:bodyPr/>
        <a:lstStyle/>
        <a:p>
          <a:endParaRPr lang="en-GB"/>
        </a:p>
      </dgm:t>
    </dgm:pt>
    <dgm:pt modelId="{B24A9BC2-DACA-4CCB-9077-2E3C4A0B676C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Web </a:t>
          </a:r>
          <a:br>
            <a:rPr lang="en-GB" dirty="0" smtClean="0"/>
          </a:br>
          <a:r>
            <a:rPr lang="en-GB" dirty="0" smtClean="0"/>
            <a:t>server</a:t>
          </a:r>
          <a:endParaRPr lang="en-GB" dirty="0"/>
        </a:p>
      </dgm:t>
    </dgm:pt>
    <dgm:pt modelId="{22BCE8B8-604A-48F7-A91F-56590EED6088}" type="parTrans" cxnId="{4D601424-5EFF-435D-AAE0-C78C76BD0091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810F4626-031E-48C5-9780-CE99ED9B11E0}" type="sibTrans" cxnId="{4D601424-5EFF-435D-AAE0-C78C76BD0091}">
      <dgm:prSet/>
      <dgm:spPr/>
      <dgm:t>
        <a:bodyPr/>
        <a:lstStyle/>
        <a:p>
          <a:endParaRPr lang="en-GB"/>
        </a:p>
      </dgm:t>
    </dgm:pt>
    <dgm:pt modelId="{78BDDD1B-37BA-427F-87C3-DAF1C9EE27A9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Database</a:t>
          </a:r>
          <a:endParaRPr lang="en-GB" dirty="0"/>
        </a:p>
      </dgm:t>
    </dgm:pt>
    <dgm:pt modelId="{757A81F7-0380-4AB5-A202-3B51693678E8}" type="parTrans" cxnId="{F8094670-0609-41EF-B7E6-7D881E5E1CF9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21C47188-638A-4AC6-BECC-C06FE842597B}" type="sibTrans" cxnId="{F8094670-0609-41EF-B7E6-7D881E5E1CF9}">
      <dgm:prSet/>
      <dgm:spPr/>
      <dgm:t>
        <a:bodyPr/>
        <a:lstStyle/>
        <a:p>
          <a:endParaRPr lang="en-GB"/>
        </a:p>
      </dgm:t>
    </dgm:pt>
    <dgm:pt modelId="{3EA99200-D74C-4D21-A4B0-7C2930FAA4CE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Controller</a:t>
          </a:r>
          <a:endParaRPr lang="en-GB" dirty="0"/>
        </a:p>
      </dgm:t>
    </dgm:pt>
    <dgm:pt modelId="{E9B1A3BF-688B-4722-B6C2-93AB6811B3D7}" type="sibTrans" cxnId="{1E336508-10C0-407C-8C95-449F18EB200E}">
      <dgm:prSet/>
      <dgm:spPr/>
      <dgm:t>
        <a:bodyPr/>
        <a:lstStyle/>
        <a:p>
          <a:endParaRPr lang="en-GB"/>
        </a:p>
      </dgm:t>
    </dgm:pt>
    <dgm:pt modelId="{01782CED-3D41-4276-B8A5-CDA34462D993}" type="parTrans" cxnId="{1E336508-10C0-407C-8C95-449F18EB200E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8DC1B3E4-D42E-48CA-A682-06F09B1317DB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View</a:t>
          </a:r>
          <a:endParaRPr lang="en-GB" dirty="0"/>
        </a:p>
      </dgm:t>
    </dgm:pt>
    <dgm:pt modelId="{7AAB88B2-68DB-402E-8FEC-07D8A376C088}" type="sibTrans" cxnId="{8628881C-AEC2-445C-9DA1-0073F051E456}">
      <dgm:prSet/>
      <dgm:spPr/>
      <dgm:t>
        <a:bodyPr/>
        <a:lstStyle/>
        <a:p>
          <a:endParaRPr lang="en-GB"/>
        </a:p>
      </dgm:t>
    </dgm:pt>
    <dgm:pt modelId="{BF2B8F68-EDD6-4154-9CDD-D9064CCA49D4}" type="parTrans" cxnId="{8628881C-AEC2-445C-9DA1-0073F051E456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FB4DF38D-EBD7-4689-A347-CD78702920A4}">
      <dgm:prSet/>
      <dgm:spPr/>
      <dgm:t>
        <a:bodyPr/>
        <a:lstStyle/>
        <a:p>
          <a:r>
            <a:rPr lang="en-GB" dirty="0" smtClean="0"/>
            <a:t>Application server</a:t>
          </a:r>
          <a:endParaRPr lang="en-GB" dirty="0"/>
        </a:p>
      </dgm:t>
    </dgm:pt>
    <dgm:pt modelId="{762D53EF-5BCE-4261-8F64-52190C80FA78}" type="parTrans" cxnId="{1EF26E39-37BE-4C84-8B00-FF1EE4B0241C}">
      <dgm:prSet/>
      <dgm:spPr/>
    </dgm:pt>
    <dgm:pt modelId="{3414FB23-B332-4963-9743-ED97B1318E67}" type="sibTrans" cxnId="{1EF26E39-37BE-4C84-8B00-FF1EE4B0241C}">
      <dgm:prSet/>
      <dgm:spPr/>
    </dgm:pt>
    <dgm:pt modelId="{57A16825-DA78-45FF-A76E-AFF40281E00F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Business logic</a:t>
          </a:r>
          <a:endParaRPr lang="en-GB" dirty="0"/>
        </a:p>
      </dgm:t>
    </dgm:pt>
    <dgm:pt modelId="{7171EEA2-448F-40ED-90D6-0809B78E4708}" type="parTrans" cxnId="{B80A019A-F0C5-4199-A923-4C57509DA56A}">
      <dgm:prSet/>
      <dgm:spPr/>
    </dgm:pt>
    <dgm:pt modelId="{91CDCB6D-9D31-499F-91E6-D3CF398A53F2}" type="sibTrans" cxnId="{B80A019A-F0C5-4199-A923-4C57509DA56A}">
      <dgm:prSet/>
      <dgm:spPr/>
    </dgm:pt>
    <dgm:pt modelId="{D28ABF1B-FB6B-4899-A2D4-2EBF51046719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Business objects</a:t>
          </a:r>
          <a:endParaRPr lang="en-GB" dirty="0"/>
        </a:p>
      </dgm:t>
    </dgm:pt>
    <dgm:pt modelId="{8311FBD6-82FD-4AC0-BBD6-F9E52BA54E57}" type="parTrans" cxnId="{1A1E25E0-DFEE-490E-BCD7-71B6022B3FD0}">
      <dgm:prSet/>
      <dgm:spPr/>
      <dgm:t>
        <a:bodyPr/>
        <a:lstStyle/>
        <a:p>
          <a:endParaRPr lang="en-GB"/>
        </a:p>
      </dgm:t>
    </dgm:pt>
    <dgm:pt modelId="{968DDF40-8403-43D1-9B6A-0347F0A14260}" type="sibTrans" cxnId="{1A1E25E0-DFEE-490E-BCD7-71B6022B3FD0}">
      <dgm:prSet/>
      <dgm:spPr/>
      <dgm:t>
        <a:bodyPr/>
        <a:lstStyle/>
        <a:p>
          <a:endParaRPr lang="en-GB"/>
        </a:p>
      </dgm:t>
    </dgm:pt>
    <dgm:pt modelId="{0507E136-3B0C-48AC-A93F-28CFF692B382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Persistence</a:t>
          </a:r>
          <a:endParaRPr lang="en-GB" dirty="0"/>
        </a:p>
      </dgm:t>
    </dgm:pt>
    <dgm:pt modelId="{CF63459C-CD99-4D3D-8800-F4359098BBD4}" type="parTrans" cxnId="{17EDB032-998D-430B-A9B6-22F8C6759309}">
      <dgm:prSet/>
      <dgm:spPr/>
      <dgm:t>
        <a:bodyPr/>
        <a:lstStyle/>
        <a:p>
          <a:endParaRPr lang="en-GB"/>
        </a:p>
      </dgm:t>
    </dgm:pt>
    <dgm:pt modelId="{F6E2DBB6-3F32-49BD-83ED-B408C1315B10}" type="sibTrans" cxnId="{17EDB032-998D-430B-A9B6-22F8C6759309}">
      <dgm:prSet/>
      <dgm:spPr/>
      <dgm:t>
        <a:bodyPr/>
        <a:lstStyle/>
        <a:p>
          <a:endParaRPr lang="en-GB"/>
        </a:p>
      </dgm:t>
    </dgm:pt>
    <dgm:pt modelId="{97DE44F3-CFEE-493C-966F-F238AE173F07}" type="pres">
      <dgm:prSet presAssocID="{4BEA7C85-5BE3-4C3F-AF05-BC4FD230EA4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CCB8936-242C-4960-80A6-E6B2B7148A97}" type="pres">
      <dgm:prSet presAssocID="{4BEA7C85-5BE3-4C3F-AF05-BC4FD230EA40}" presName="hierFlow" presStyleCnt="0"/>
      <dgm:spPr/>
    </dgm:pt>
    <dgm:pt modelId="{7E37E1BF-0B8B-4328-8991-4999030F080C}" type="pres">
      <dgm:prSet presAssocID="{4BEA7C85-5BE3-4C3F-AF05-BC4FD230EA4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2499413-3266-41E2-A10C-03C9DBDE3E8A}" type="pres">
      <dgm:prSet presAssocID="{2F3F9BF5-1142-498E-A105-D4001BAE1992}" presName="Name14" presStyleCnt="0"/>
      <dgm:spPr/>
    </dgm:pt>
    <dgm:pt modelId="{24AD80E5-7E75-480C-B058-12842F887483}" type="pres">
      <dgm:prSet presAssocID="{2F3F9BF5-1142-498E-A105-D4001BAE199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0CB42C9-3911-48D4-90F0-BEA8481964CB}" type="pres">
      <dgm:prSet presAssocID="{2F3F9BF5-1142-498E-A105-D4001BAE1992}" presName="hierChild2" presStyleCnt="0"/>
      <dgm:spPr/>
    </dgm:pt>
    <dgm:pt modelId="{122AAE6C-4DDA-4043-8F9A-488CF0B6E0F6}" type="pres">
      <dgm:prSet presAssocID="{F59A21B0-F0F9-43CE-B9BB-0DFF0EE2ABF6}" presName="Name19" presStyleLbl="parChTrans1D2" presStyleIdx="0" presStyleCnt="4"/>
      <dgm:spPr/>
      <dgm:t>
        <a:bodyPr/>
        <a:lstStyle/>
        <a:p>
          <a:endParaRPr lang="en-GB"/>
        </a:p>
      </dgm:t>
    </dgm:pt>
    <dgm:pt modelId="{C507BF1F-31FD-49AE-92F3-CC9A7742BD1E}" type="pres">
      <dgm:prSet presAssocID="{AE768947-4ECC-4C35-BE96-AFF15EF10657}" presName="Name21" presStyleCnt="0"/>
      <dgm:spPr/>
    </dgm:pt>
    <dgm:pt modelId="{CFD0B6A6-9D27-46EB-942F-4A24E5FA4D17}" type="pres">
      <dgm:prSet presAssocID="{AE768947-4ECC-4C35-BE96-AFF15EF10657}" presName="level2Shape" presStyleLbl="node2" presStyleIdx="0" presStyleCnt="4"/>
      <dgm:spPr/>
      <dgm:t>
        <a:bodyPr/>
        <a:lstStyle/>
        <a:p>
          <a:endParaRPr lang="en-GB"/>
        </a:p>
      </dgm:t>
    </dgm:pt>
    <dgm:pt modelId="{19E37392-C3F8-4609-A744-B6BA5732015F}" type="pres">
      <dgm:prSet presAssocID="{AE768947-4ECC-4C35-BE96-AFF15EF10657}" presName="hierChild3" presStyleCnt="0"/>
      <dgm:spPr/>
    </dgm:pt>
    <dgm:pt modelId="{D7270ECF-8C68-4024-AEDC-335A3B28CB79}" type="pres">
      <dgm:prSet presAssocID="{22BCE8B8-604A-48F7-A91F-56590EED6088}" presName="Name19" presStyleLbl="parChTrans1D2" presStyleIdx="1" presStyleCnt="4"/>
      <dgm:spPr/>
      <dgm:t>
        <a:bodyPr/>
        <a:lstStyle/>
        <a:p>
          <a:endParaRPr lang="en-GB"/>
        </a:p>
      </dgm:t>
    </dgm:pt>
    <dgm:pt modelId="{5CD86BD0-3608-4E40-A825-934E07E4C338}" type="pres">
      <dgm:prSet presAssocID="{B24A9BC2-DACA-4CCB-9077-2E3C4A0B676C}" presName="Name21" presStyleCnt="0"/>
      <dgm:spPr/>
    </dgm:pt>
    <dgm:pt modelId="{C310C1D1-34EF-439A-89F6-D871BFB44ACF}" type="pres">
      <dgm:prSet presAssocID="{B24A9BC2-DACA-4CCB-9077-2E3C4A0B676C}" presName="level2Shape" presStyleLbl="node2" presStyleIdx="1" presStyleCnt="4"/>
      <dgm:spPr/>
      <dgm:t>
        <a:bodyPr/>
        <a:lstStyle/>
        <a:p>
          <a:endParaRPr lang="en-GB"/>
        </a:p>
      </dgm:t>
    </dgm:pt>
    <dgm:pt modelId="{F06CE2C4-ADCA-4E29-A475-EF02174FC55D}" type="pres">
      <dgm:prSet presAssocID="{B24A9BC2-DACA-4CCB-9077-2E3C4A0B676C}" presName="hierChild3" presStyleCnt="0"/>
      <dgm:spPr/>
    </dgm:pt>
    <dgm:pt modelId="{F8FF0DE0-CFC1-4108-8529-27589C038B5B}" type="pres">
      <dgm:prSet presAssocID="{BF2B8F68-EDD6-4154-9CDD-D9064CCA49D4}" presName="Name19" presStyleLbl="parChTrans1D3" presStyleIdx="0" presStyleCnt="4"/>
      <dgm:spPr/>
      <dgm:t>
        <a:bodyPr/>
        <a:lstStyle/>
        <a:p>
          <a:endParaRPr lang="en-GB"/>
        </a:p>
      </dgm:t>
    </dgm:pt>
    <dgm:pt modelId="{CF401B6A-A137-494A-8839-99724FA7CF84}" type="pres">
      <dgm:prSet presAssocID="{8DC1B3E4-D42E-48CA-A682-06F09B1317DB}" presName="Name21" presStyleCnt="0"/>
      <dgm:spPr/>
    </dgm:pt>
    <dgm:pt modelId="{E22A7094-B5D0-4C1E-BCEA-1115601AE3E7}" type="pres">
      <dgm:prSet presAssocID="{8DC1B3E4-D42E-48CA-A682-06F09B1317DB}" presName="level2Shape" presStyleLbl="node3" presStyleIdx="0" presStyleCnt="4"/>
      <dgm:spPr/>
      <dgm:t>
        <a:bodyPr/>
        <a:lstStyle/>
        <a:p>
          <a:endParaRPr lang="en-GB"/>
        </a:p>
      </dgm:t>
    </dgm:pt>
    <dgm:pt modelId="{658E6957-E152-43C8-892D-A1309D5CE1C7}" type="pres">
      <dgm:prSet presAssocID="{8DC1B3E4-D42E-48CA-A682-06F09B1317DB}" presName="hierChild3" presStyleCnt="0"/>
      <dgm:spPr/>
    </dgm:pt>
    <dgm:pt modelId="{13E3D8B1-B12D-4EE2-82C7-43F0E64F8E69}" type="pres">
      <dgm:prSet presAssocID="{01782CED-3D41-4276-B8A5-CDA34462D993}" presName="Name19" presStyleLbl="parChTrans1D3" presStyleIdx="1" presStyleCnt="4"/>
      <dgm:spPr/>
      <dgm:t>
        <a:bodyPr/>
        <a:lstStyle/>
        <a:p>
          <a:endParaRPr lang="en-GB"/>
        </a:p>
      </dgm:t>
    </dgm:pt>
    <dgm:pt modelId="{D100F181-F6A5-4CE8-B49B-BF3A9CC8B37A}" type="pres">
      <dgm:prSet presAssocID="{3EA99200-D74C-4D21-A4B0-7C2930FAA4CE}" presName="Name21" presStyleCnt="0"/>
      <dgm:spPr/>
    </dgm:pt>
    <dgm:pt modelId="{815FCCAF-800F-46AA-B43A-FF05E8357D2B}" type="pres">
      <dgm:prSet presAssocID="{3EA99200-D74C-4D21-A4B0-7C2930FAA4CE}" presName="level2Shape" presStyleLbl="node3" presStyleIdx="1" presStyleCnt="4"/>
      <dgm:spPr/>
      <dgm:t>
        <a:bodyPr/>
        <a:lstStyle/>
        <a:p>
          <a:endParaRPr lang="en-GB"/>
        </a:p>
      </dgm:t>
    </dgm:pt>
    <dgm:pt modelId="{D53980D4-198C-43B2-9AD3-5CC2CC58DA9C}" type="pres">
      <dgm:prSet presAssocID="{3EA99200-D74C-4D21-A4B0-7C2930FAA4CE}" presName="hierChild3" presStyleCnt="0"/>
      <dgm:spPr/>
    </dgm:pt>
    <dgm:pt modelId="{48AF9C87-775F-4AE2-AEED-9BB4A53158DC}" type="pres">
      <dgm:prSet presAssocID="{762D53EF-5BCE-4261-8F64-52190C80FA78}" presName="Name19" presStyleLbl="parChTrans1D2" presStyleIdx="2" presStyleCnt="4"/>
      <dgm:spPr/>
    </dgm:pt>
    <dgm:pt modelId="{96D51144-3F77-4B40-B29C-AD703E7B11D7}" type="pres">
      <dgm:prSet presAssocID="{FB4DF38D-EBD7-4689-A347-CD78702920A4}" presName="Name21" presStyleCnt="0"/>
      <dgm:spPr/>
    </dgm:pt>
    <dgm:pt modelId="{88CC59C8-9E3F-461B-AC7F-703800767CF2}" type="pres">
      <dgm:prSet presAssocID="{FB4DF38D-EBD7-4689-A347-CD78702920A4}" presName="level2Shape" presStyleLbl="node2" presStyleIdx="2" presStyleCnt="4"/>
      <dgm:spPr/>
      <dgm:t>
        <a:bodyPr/>
        <a:lstStyle/>
        <a:p>
          <a:endParaRPr lang="en-GB"/>
        </a:p>
      </dgm:t>
    </dgm:pt>
    <dgm:pt modelId="{915B75A2-6A69-4DA3-8BD1-6FE425C77094}" type="pres">
      <dgm:prSet presAssocID="{FB4DF38D-EBD7-4689-A347-CD78702920A4}" presName="hierChild3" presStyleCnt="0"/>
      <dgm:spPr/>
    </dgm:pt>
    <dgm:pt modelId="{1354F9D5-FE3A-41BE-94E2-2ED325035B1A}" type="pres">
      <dgm:prSet presAssocID="{7171EEA2-448F-40ED-90D6-0809B78E4708}" presName="Name19" presStyleLbl="parChTrans1D3" presStyleIdx="2" presStyleCnt="4"/>
      <dgm:spPr/>
    </dgm:pt>
    <dgm:pt modelId="{A1503221-0D9C-4CE4-BD23-56F71105FF9B}" type="pres">
      <dgm:prSet presAssocID="{57A16825-DA78-45FF-A76E-AFF40281E00F}" presName="Name21" presStyleCnt="0"/>
      <dgm:spPr/>
    </dgm:pt>
    <dgm:pt modelId="{28D2BC1F-733D-47F0-BB42-9D4849928918}" type="pres">
      <dgm:prSet presAssocID="{57A16825-DA78-45FF-A76E-AFF40281E00F}" presName="level2Shape" presStyleLbl="node3" presStyleIdx="2" presStyleCnt="4"/>
      <dgm:spPr/>
      <dgm:t>
        <a:bodyPr/>
        <a:lstStyle/>
        <a:p>
          <a:endParaRPr lang="en-GB"/>
        </a:p>
      </dgm:t>
    </dgm:pt>
    <dgm:pt modelId="{90BF1686-689B-4EC4-AC44-3148B1E1FD94}" type="pres">
      <dgm:prSet presAssocID="{57A16825-DA78-45FF-A76E-AFF40281E00F}" presName="hierChild3" presStyleCnt="0"/>
      <dgm:spPr/>
    </dgm:pt>
    <dgm:pt modelId="{B753A0A8-6AA8-4A82-B141-B384D533E71F}" type="pres">
      <dgm:prSet presAssocID="{8311FBD6-82FD-4AC0-BBD6-F9E52BA54E57}" presName="Name19" presStyleLbl="parChTrans1D4" presStyleIdx="0" presStyleCnt="1"/>
      <dgm:spPr/>
      <dgm:t>
        <a:bodyPr/>
        <a:lstStyle/>
        <a:p>
          <a:endParaRPr lang="en-GB"/>
        </a:p>
      </dgm:t>
    </dgm:pt>
    <dgm:pt modelId="{69C47862-CF11-4C4E-8700-5600D7A8AF91}" type="pres">
      <dgm:prSet presAssocID="{D28ABF1B-FB6B-4899-A2D4-2EBF51046719}" presName="Name21" presStyleCnt="0"/>
      <dgm:spPr/>
    </dgm:pt>
    <dgm:pt modelId="{F147B087-5C85-434C-BC66-8F90DB6949E1}" type="pres">
      <dgm:prSet presAssocID="{D28ABF1B-FB6B-4899-A2D4-2EBF51046719}" presName="level2Shape" presStyleLbl="node4" presStyleIdx="0" presStyleCnt="1"/>
      <dgm:spPr/>
      <dgm:t>
        <a:bodyPr/>
        <a:lstStyle/>
        <a:p>
          <a:endParaRPr lang="en-GB"/>
        </a:p>
      </dgm:t>
    </dgm:pt>
    <dgm:pt modelId="{B4D7C66A-50CC-480F-84CE-B0C84715AB80}" type="pres">
      <dgm:prSet presAssocID="{D28ABF1B-FB6B-4899-A2D4-2EBF51046719}" presName="hierChild3" presStyleCnt="0"/>
      <dgm:spPr/>
    </dgm:pt>
    <dgm:pt modelId="{830071BB-56E2-4804-A0E8-914424C5CAD3}" type="pres">
      <dgm:prSet presAssocID="{CF63459C-CD99-4D3D-8800-F4359098BBD4}" presName="Name19" presStyleLbl="parChTrans1D3" presStyleIdx="3" presStyleCnt="4"/>
      <dgm:spPr/>
      <dgm:t>
        <a:bodyPr/>
        <a:lstStyle/>
        <a:p>
          <a:endParaRPr lang="en-GB"/>
        </a:p>
      </dgm:t>
    </dgm:pt>
    <dgm:pt modelId="{EC2188FD-723D-4ED4-8D9E-54D09F83D3CA}" type="pres">
      <dgm:prSet presAssocID="{0507E136-3B0C-48AC-A93F-28CFF692B382}" presName="Name21" presStyleCnt="0"/>
      <dgm:spPr/>
    </dgm:pt>
    <dgm:pt modelId="{AE72C271-1481-43A3-86C5-0537C1E9B613}" type="pres">
      <dgm:prSet presAssocID="{0507E136-3B0C-48AC-A93F-28CFF692B382}" presName="level2Shape" presStyleLbl="node3" presStyleIdx="3" presStyleCnt="4"/>
      <dgm:spPr/>
      <dgm:t>
        <a:bodyPr/>
        <a:lstStyle/>
        <a:p>
          <a:endParaRPr lang="en-GB"/>
        </a:p>
      </dgm:t>
    </dgm:pt>
    <dgm:pt modelId="{3E9A0F67-FE0A-49A7-BACC-712F0490FDAC}" type="pres">
      <dgm:prSet presAssocID="{0507E136-3B0C-48AC-A93F-28CFF692B382}" presName="hierChild3" presStyleCnt="0"/>
      <dgm:spPr/>
    </dgm:pt>
    <dgm:pt modelId="{FDA191B7-6179-43F8-A8D1-6BF39BA47E03}" type="pres">
      <dgm:prSet presAssocID="{757A81F7-0380-4AB5-A202-3B51693678E8}" presName="Name19" presStyleLbl="parChTrans1D2" presStyleIdx="3" presStyleCnt="4"/>
      <dgm:spPr/>
      <dgm:t>
        <a:bodyPr/>
        <a:lstStyle/>
        <a:p>
          <a:endParaRPr lang="en-GB"/>
        </a:p>
      </dgm:t>
    </dgm:pt>
    <dgm:pt modelId="{80465BE7-08EC-4CE0-A2AD-83F66BD7A949}" type="pres">
      <dgm:prSet presAssocID="{78BDDD1B-37BA-427F-87C3-DAF1C9EE27A9}" presName="Name21" presStyleCnt="0"/>
      <dgm:spPr/>
    </dgm:pt>
    <dgm:pt modelId="{41F6F2A3-E3BB-4F35-BF27-F8CF7E2BD1AD}" type="pres">
      <dgm:prSet presAssocID="{78BDDD1B-37BA-427F-87C3-DAF1C9EE27A9}" presName="level2Shape" presStyleLbl="node2" presStyleIdx="3" presStyleCnt="4"/>
      <dgm:spPr/>
      <dgm:t>
        <a:bodyPr/>
        <a:lstStyle/>
        <a:p>
          <a:endParaRPr lang="en-GB"/>
        </a:p>
      </dgm:t>
    </dgm:pt>
    <dgm:pt modelId="{4261C361-3DEE-4B2E-9E8D-61F984AE2D41}" type="pres">
      <dgm:prSet presAssocID="{78BDDD1B-37BA-427F-87C3-DAF1C9EE27A9}" presName="hierChild3" presStyleCnt="0"/>
      <dgm:spPr/>
    </dgm:pt>
    <dgm:pt modelId="{312BCBCD-2290-4877-8B8A-7A42707B70B9}" type="pres">
      <dgm:prSet presAssocID="{4BEA7C85-5BE3-4C3F-AF05-BC4FD230EA40}" presName="bgShapesFlow" presStyleCnt="0"/>
      <dgm:spPr/>
    </dgm:pt>
  </dgm:ptLst>
  <dgm:cxnLst>
    <dgm:cxn modelId="{AFD49827-C38A-4F9F-AAAE-76AC17998F92}" type="presOf" srcId="{57A16825-DA78-45FF-A76E-AFF40281E00F}" destId="{28D2BC1F-733D-47F0-BB42-9D4849928918}" srcOrd="0" destOrd="0" presId="urn:microsoft.com/office/officeart/2005/8/layout/hierarchy6"/>
    <dgm:cxn modelId="{0321084C-30AC-4330-BBE7-7C0CAC34D242}" type="presOf" srcId="{757A81F7-0380-4AB5-A202-3B51693678E8}" destId="{FDA191B7-6179-43F8-A8D1-6BF39BA47E03}" srcOrd="0" destOrd="0" presId="urn:microsoft.com/office/officeart/2005/8/layout/hierarchy6"/>
    <dgm:cxn modelId="{8CF0CB1D-295C-4D5A-8F2E-455180830C6E}" type="presOf" srcId="{CF63459C-CD99-4D3D-8800-F4359098BBD4}" destId="{830071BB-56E2-4804-A0E8-914424C5CAD3}" srcOrd="0" destOrd="0" presId="urn:microsoft.com/office/officeart/2005/8/layout/hierarchy6"/>
    <dgm:cxn modelId="{6A2415C5-9C24-403D-B0D3-48C0D6D4FF04}" type="presOf" srcId="{FB4DF38D-EBD7-4689-A347-CD78702920A4}" destId="{88CC59C8-9E3F-461B-AC7F-703800767CF2}" srcOrd="0" destOrd="0" presId="urn:microsoft.com/office/officeart/2005/8/layout/hierarchy6"/>
    <dgm:cxn modelId="{17EDB032-998D-430B-A9B6-22F8C6759309}" srcId="{FB4DF38D-EBD7-4689-A347-CD78702920A4}" destId="{0507E136-3B0C-48AC-A93F-28CFF692B382}" srcOrd="1" destOrd="0" parTransId="{CF63459C-CD99-4D3D-8800-F4359098BBD4}" sibTransId="{F6E2DBB6-3F32-49BD-83ED-B408C1315B10}"/>
    <dgm:cxn modelId="{8628881C-AEC2-445C-9DA1-0073F051E456}" srcId="{B24A9BC2-DACA-4CCB-9077-2E3C4A0B676C}" destId="{8DC1B3E4-D42E-48CA-A682-06F09B1317DB}" srcOrd="0" destOrd="0" parTransId="{BF2B8F68-EDD6-4154-9CDD-D9064CCA49D4}" sibTransId="{7AAB88B2-68DB-402E-8FEC-07D8A376C088}"/>
    <dgm:cxn modelId="{C76B984A-CAA3-47B6-80E9-6854C08F328B}" type="presOf" srcId="{AE768947-4ECC-4C35-BE96-AFF15EF10657}" destId="{CFD0B6A6-9D27-46EB-942F-4A24E5FA4D17}" srcOrd="0" destOrd="0" presId="urn:microsoft.com/office/officeart/2005/8/layout/hierarchy6"/>
    <dgm:cxn modelId="{D8C32B4F-F276-4823-BAAD-E898EAE23D4E}" type="presOf" srcId="{F59A21B0-F0F9-43CE-B9BB-0DFF0EE2ABF6}" destId="{122AAE6C-4DDA-4043-8F9A-488CF0B6E0F6}" srcOrd="0" destOrd="0" presId="urn:microsoft.com/office/officeart/2005/8/layout/hierarchy6"/>
    <dgm:cxn modelId="{64CD00A4-7513-4304-BA85-D6294F5FA848}" type="presOf" srcId="{D28ABF1B-FB6B-4899-A2D4-2EBF51046719}" destId="{F147B087-5C85-434C-BC66-8F90DB6949E1}" srcOrd="0" destOrd="0" presId="urn:microsoft.com/office/officeart/2005/8/layout/hierarchy6"/>
    <dgm:cxn modelId="{C6877594-D7B7-46AF-916C-97BD6A001E6D}" type="presOf" srcId="{78BDDD1B-37BA-427F-87C3-DAF1C9EE27A9}" destId="{41F6F2A3-E3BB-4F35-BF27-F8CF7E2BD1AD}" srcOrd="0" destOrd="0" presId="urn:microsoft.com/office/officeart/2005/8/layout/hierarchy6"/>
    <dgm:cxn modelId="{B80A019A-F0C5-4199-A923-4C57509DA56A}" srcId="{FB4DF38D-EBD7-4689-A347-CD78702920A4}" destId="{57A16825-DA78-45FF-A76E-AFF40281E00F}" srcOrd="0" destOrd="0" parTransId="{7171EEA2-448F-40ED-90D6-0809B78E4708}" sibTransId="{91CDCB6D-9D31-499F-91E6-D3CF398A53F2}"/>
    <dgm:cxn modelId="{4C1193E9-CC7F-4500-85D0-575F9F7CBE9D}" type="presOf" srcId="{4BEA7C85-5BE3-4C3F-AF05-BC4FD230EA40}" destId="{97DE44F3-CFEE-493C-966F-F238AE173F07}" srcOrd="0" destOrd="0" presId="urn:microsoft.com/office/officeart/2005/8/layout/hierarchy6"/>
    <dgm:cxn modelId="{D352D367-8119-4D68-BBA8-F0FEFE6A621F}" type="presOf" srcId="{8311FBD6-82FD-4AC0-BBD6-F9E52BA54E57}" destId="{B753A0A8-6AA8-4A82-B141-B384D533E71F}" srcOrd="0" destOrd="0" presId="urn:microsoft.com/office/officeart/2005/8/layout/hierarchy6"/>
    <dgm:cxn modelId="{418C656A-9F23-4FCE-BFF6-B95DA9CF5A09}" type="presOf" srcId="{762D53EF-5BCE-4261-8F64-52190C80FA78}" destId="{48AF9C87-775F-4AE2-AEED-9BB4A53158DC}" srcOrd="0" destOrd="0" presId="urn:microsoft.com/office/officeart/2005/8/layout/hierarchy6"/>
    <dgm:cxn modelId="{D620D088-89D5-42ED-A4DF-1A3BCDAEBB69}" type="presOf" srcId="{22BCE8B8-604A-48F7-A91F-56590EED6088}" destId="{D7270ECF-8C68-4024-AEDC-335A3B28CB79}" srcOrd="0" destOrd="0" presId="urn:microsoft.com/office/officeart/2005/8/layout/hierarchy6"/>
    <dgm:cxn modelId="{BBCD8E84-F9E2-4ED6-8AE6-8C40899C9D24}" type="presOf" srcId="{8DC1B3E4-D42E-48CA-A682-06F09B1317DB}" destId="{E22A7094-B5D0-4C1E-BCEA-1115601AE3E7}" srcOrd="0" destOrd="0" presId="urn:microsoft.com/office/officeart/2005/8/layout/hierarchy6"/>
    <dgm:cxn modelId="{4D601424-5EFF-435D-AAE0-C78C76BD0091}" srcId="{2F3F9BF5-1142-498E-A105-D4001BAE1992}" destId="{B24A9BC2-DACA-4CCB-9077-2E3C4A0B676C}" srcOrd="1" destOrd="0" parTransId="{22BCE8B8-604A-48F7-A91F-56590EED6088}" sibTransId="{810F4626-031E-48C5-9780-CE99ED9B11E0}"/>
    <dgm:cxn modelId="{6AFE52FC-648C-435E-8615-605753CD4CB7}" type="presOf" srcId="{3EA99200-D74C-4D21-A4B0-7C2930FAA4CE}" destId="{815FCCAF-800F-46AA-B43A-FF05E8357D2B}" srcOrd="0" destOrd="0" presId="urn:microsoft.com/office/officeart/2005/8/layout/hierarchy6"/>
    <dgm:cxn modelId="{C5042863-70EC-4354-8E5B-C67B1BBA4D8B}" type="presOf" srcId="{0507E136-3B0C-48AC-A93F-28CFF692B382}" destId="{AE72C271-1481-43A3-86C5-0537C1E9B613}" srcOrd="0" destOrd="0" presId="urn:microsoft.com/office/officeart/2005/8/layout/hierarchy6"/>
    <dgm:cxn modelId="{98F6AF5B-B8F8-453F-904C-BF699C8F6F4B}" type="presOf" srcId="{7171EEA2-448F-40ED-90D6-0809B78E4708}" destId="{1354F9D5-FE3A-41BE-94E2-2ED325035B1A}" srcOrd="0" destOrd="0" presId="urn:microsoft.com/office/officeart/2005/8/layout/hierarchy6"/>
    <dgm:cxn modelId="{C78BF21A-EE1E-43AA-8DA4-D2E1E2F95CCC}" type="presOf" srcId="{B24A9BC2-DACA-4CCB-9077-2E3C4A0B676C}" destId="{C310C1D1-34EF-439A-89F6-D871BFB44ACF}" srcOrd="0" destOrd="0" presId="urn:microsoft.com/office/officeart/2005/8/layout/hierarchy6"/>
    <dgm:cxn modelId="{1EF26E39-37BE-4C84-8B00-FF1EE4B0241C}" srcId="{2F3F9BF5-1142-498E-A105-D4001BAE1992}" destId="{FB4DF38D-EBD7-4689-A347-CD78702920A4}" srcOrd="2" destOrd="0" parTransId="{762D53EF-5BCE-4261-8F64-52190C80FA78}" sibTransId="{3414FB23-B332-4963-9743-ED97B1318E67}"/>
    <dgm:cxn modelId="{455FA0FB-0B56-4EB7-9A2B-6558DAD7ABA8}" srcId="{4BEA7C85-5BE3-4C3F-AF05-BC4FD230EA40}" destId="{2F3F9BF5-1142-498E-A105-D4001BAE1992}" srcOrd="0" destOrd="0" parTransId="{A4CDDBB5-A999-4F0B-B19C-3149C3D03568}" sibTransId="{1C86296A-6DCD-4C2D-95F6-56CCBB40ADE8}"/>
    <dgm:cxn modelId="{2F21527B-5CCF-4D4B-ACC1-4B4A2C819D78}" srcId="{2F3F9BF5-1142-498E-A105-D4001BAE1992}" destId="{AE768947-4ECC-4C35-BE96-AFF15EF10657}" srcOrd="0" destOrd="0" parTransId="{F59A21B0-F0F9-43CE-B9BB-0DFF0EE2ABF6}" sibTransId="{04DC633D-31E5-43E5-B9BB-6432BD006051}"/>
    <dgm:cxn modelId="{1E336508-10C0-407C-8C95-449F18EB200E}" srcId="{B24A9BC2-DACA-4CCB-9077-2E3C4A0B676C}" destId="{3EA99200-D74C-4D21-A4B0-7C2930FAA4CE}" srcOrd="1" destOrd="0" parTransId="{01782CED-3D41-4276-B8A5-CDA34462D993}" sibTransId="{E9B1A3BF-688B-4722-B6C2-93AB6811B3D7}"/>
    <dgm:cxn modelId="{5CF59245-240E-4CA8-9CED-BD78D6CE6579}" type="presOf" srcId="{2F3F9BF5-1142-498E-A105-D4001BAE1992}" destId="{24AD80E5-7E75-480C-B058-12842F887483}" srcOrd="0" destOrd="0" presId="urn:microsoft.com/office/officeart/2005/8/layout/hierarchy6"/>
    <dgm:cxn modelId="{F8094670-0609-41EF-B7E6-7D881E5E1CF9}" srcId="{2F3F9BF5-1142-498E-A105-D4001BAE1992}" destId="{78BDDD1B-37BA-427F-87C3-DAF1C9EE27A9}" srcOrd="3" destOrd="0" parTransId="{757A81F7-0380-4AB5-A202-3B51693678E8}" sibTransId="{21C47188-638A-4AC6-BECC-C06FE842597B}"/>
    <dgm:cxn modelId="{1A1E25E0-DFEE-490E-BCD7-71B6022B3FD0}" srcId="{57A16825-DA78-45FF-A76E-AFF40281E00F}" destId="{D28ABF1B-FB6B-4899-A2D4-2EBF51046719}" srcOrd="0" destOrd="0" parTransId="{8311FBD6-82FD-4AC0-BBD6-F9E52BA54E57}" sibTransId="{968DDF40-8403-43D1-9B6A-0347F0A14260}"/>
    <dgm:cxn modelId="{274364DC-74F5-4DB0-8CB4-2D6795BEE26D}" type="presOf" srcId="{BF2B8F68-EDD6-4154-9CDD-D9064CCA49D4}" destId="{F8FF0DE0-CFC1-4108-8529-27589C038B5B}" srcOrd="0" destOrd="0" presId="urn:microsoft.com/office/officeart/2005/8/layout/hierarchy6"/>
    <dgm:cxn modelId="{28E8EDBD-1BB4-4977-91E1-6CDC6B9EB7F9}" type="presOf" srcId="{01782CED-3D41-4276-B8A5-CDA34462D993}" destId="{13E3D8B1-B12D-4EE2-82C7-43F0E64F8E69}" srcOrd="0" destOrd="0" presId="urn:microsoft.com/office/officeart/2005/8/layout/hierarchy6"/>
    <dgm:cxn modelId="{D1B9404C-690A-4223-A9DF-BE21EFF84195}" type="presParOf" srcId="{97DE44F3-CFEE-493C-966F-F238AE173F07}" destId="{2CCB8936-242C-4960-80A6-E6B2B7148A97}" srcOrd="0" destOrd="0" presId="urn:microsoft.com/office/officeart/2005/8/layout/hierarchy6"/>
    <dgm:cxn modelId="{25D3A84C-40D3-4063-AD64-E8C46D8100DF}" type="presParOf" srcId="{2CCB8936-242C-4960-80A6-E6B2B7148A97}" destId="{7E37E1BF-0B8B-4328-8991-4999030F080C}" srcOrd="0" destOrd="0" presId="urn:microsoft.com/office/officeart/2005/8/layout/hierarchy6"/>
    <dgm:cxn modelId="{5EE4465E-9307-44F2-9103-865D742AE7E0}" type="presParOf" srcId="{7E37E1BF-0B8B-4328-8991-4999030F080C}" destId="{12499413-3266-41E2-A10C-03C9DBDE3E8A}" srcOrd="0" destOrd="0" presId="urn:microsoft.com/office/officeart/2005/8/layout/hierarchy6"/>
    <dgm:cxn modelId="{6984A174-8F36-4521-89F3-D5A59DE014C2}" type="presParOf" srcId="{12499413-3266-41E2-A10C-03C9DBDE3E8A}" destId="{24AD80E5-7E75-480C-B058-12842F887483}" srcOrd="0" destOrd="0" presId="urn:microsoft.com/office/officeart/2005/8/layout/hierarchy6"/>
    <dgm:cxn modelId="{B1671091-B612-4BD3-82F2-E7C1D59E6EA8}" type="presParOf" srcId="{12499413-3266-41E2-A10C-03C9DBDE3E8A}" destId="{D0CB42C9-3911-48D4-90F0-BEA8481964CB}" srcOrd="1" destOrd="0" presId="urn:microsoft.com/office/officeart/2005/8/layout/hierarchy6"/>
    <dgm:cxn modelId="{2BA76024-C836-4479-92AA-62BB93A0891C}" type="presParOf" srcId="{D0CB42C9-3911-48D4-90F0-BEA8481964CB}" destId="{122AAE6C-4DDA-4043-8F9A-488CF0B6E0F6}" srcOrd="0" destOrd="0" presId="urn:microsoft.com/office/officeart/2005/8/layout/hierarchy6"/>
    <dgm:cxn modelId="{60A4C3AE-CAD7-4DAF-B513-68009FF0DC01}" type="presParOf" srcId="{D0CB42C9-3911-48D4-90F0-BEA8481964CB}" destId="{C507BF1F-31FD-49AE-92F3-CC9A7742BD1E}" srcOrd="1" destOrd="0" presId="urn:microsoft.com/office/officeart/2005/8/layout/hierarchy6"/>
    <dgm:cxn modelId="{5234B439-64BA-4CA5-831A-09DCA5514380}" type="presParOf" srcId="{C507BF1F-31FD-49AE-92F3-CC9A7742BD1E}" destId="{CFD0B6A6-9D27-46EB-942F-4A24E5FA4D17}" srcOrd="0" destOrd="0" presId="urn:microsoft.com/office/officeart/2005/8/layout/hierarchy6"/>
    <dgm:cxn modelId="{7A10066A-0B0D-4E4C-8842-0E5261E415BD}" type="presParOf" srcId="{C507BF1F-31FD-49AE-92F3-CC9A7742BD1E}" destId="{19E37392-C3F8-4609-A744-B6BA5732015F}" srcOrd="1" destOrd="0" presId="urn:microsoft.com/office/officeart/2005/8/layout/hierarchy6"/>
    <dgm:cxn modelId="{2B0A41B6-5ED3-42D0-AC01-CB48577AA0C9}" type="presParOf" srcId="{D0CB42C9-3911-48D4-90F0-BEA8481964CB}" destId="{D7270ECF-8C68-4024-AEDC-335A3B28CB79}" srcOrd="2" destOrd="0" presId="urn:microsoft.com/office/officeart/2005/8/layout/hierarchy6"/>
    <dgm:cxn modelId="{F05AFB83-EE79-4415-987A-DA5BAC795E57}" type="presParOf" srcId="{D0CB42C9-3911-48D4-90F0-BEA8481964CB}" destId="{5CD86BD0-3608-4E40-A825-934E07E4C338}" srcOrd="3" destOrd="0" presId="urn:microsoft.com/office/officeart/2005/8/layout/hierarchy6"/>
    <dgm:cxn modelId="{272D2997-0658-48C9-A959-2AE7195946A3}" type="presParOf" srcId="{5CD86BD0-3608-4E40-A825-934E07E4C338}" destId="{C310C1D1-34EF-439A-89F6-D871BFB44ACF}" srcOrd="0" destOrd="0" presId="urn:microsoft.com/office/officeart/2005/8/layout/hierarchy6"/>
    <dgm:cxn modelId="{A32D8766-B149-458E-822D-36B3D0B324EB}" type="presParOf" srcId="{5CD86BD0-3608-4E40-A825-934E07E4C338}" destId="{F06CE2C4-ADCA-4E29-A475-EF02174FC55D}" srcOrd="1" destOrd="0" presId="urn:microsoft.com/office/officeart/2005/8/layout/hierarchy6"/>
    <dgm:cxn modelId="{BAA62340-436D-423E-9186-DEA53555E260}" type="presParOf" srcId="{F06CE2C4-ADCA-4E29-A475-EF02174FC55D}" destId="{F8FF0DE0-CFC1-4108-8529-27589C038B5B}" srcOrd="0" destOrd="0" presId="urn:microsoft.com/office/officeart/2005/8/layout/hierarchy6"/>
    <dgm:cxn modelId="{29C8ECB9-533C-4988-8FA7-DA5015657C68}" type="presParOf" srcId="{F06CE2C4-ADCA-4E29-A475-EF02174FC55D}" destId="{CF401B6A-A137-494A-8839-99724FA7CF84}" srcOrd="1" destOrd="0" presId="urn:microsoft.com/office/officeart/2005/8/layout/hierarchy6"/>
    <dgm:cxn modelId="{9702C11A-6036-41BE-ABF1-ED328DCE0CE9}" type="presParOf" srcId="{CF401B6A-A137-494A-8839-99724FA7CF84}" destId="{E22A7094-B5D0-4C1E-BCEA-1115601AE3E7}" srcOrd="0" destOrd="0" presId="urn:microsoft.com/office/officeart/2005/8/layout/hierarchy6"/>
    <dgm:cxn modelId="{121A0F7E-D5B5-4204-BECB-E8AE0FF78C9E}" type="presParOf" srcId="{CF401B6A-A137-494A-8839-99724FA7CF84}" destId="{658E6957-E152-43C8-892D-A1309D5CE1C7}" srcOrd="1" destOrd="0" presId="urn:microsoft.com/office/officeart/2005/8/layout/hierarchy6"/>
    <dgm:cxn modelId="{9CDE65B6-D670-4C8A-8C2F-63D48F22E638}" type="presParOf" srcId="{F06CE2C4-ADCA-4E29-A475-EF02174FC55D}" destId="{13E3D8B1-B12D-4EE2-82C7-43F0E64F8E69}" srcOrd="2" destOrd="0" presId="urn:microsoft.com/office/officeart/2005/8/layout/hierarchy6"/>
    <dgm:cxn modelId="{9D32F559-9417-4842-BAC0-ED37E44037C1}" type="presParOf" srcId="{F06CE2C4-ADCA-4E29-A475-EF02174FC55D}" destId="{D100F181-F6A5-4CE8-B49B-BF3A9CC8B37A}" srcOrd="3" destOrd="0" presId="urn:microsoft.com/office/officeart/2005/8/layout/hierarchy6"/>
    <dgm:cxn modelId="{DCB87167-C340-4369-8830-077EA0D38C26}" type="presParOf" srcId="{D100F181-F6A5-4CE8-B49B-BF3A9CC8B37A}" destId="{815FCCAF-800F-46AA-B43A-FF05E8357D2B}" srcOrd="0" destOrd="0" presId="urn:microsoft.com/office/officeart/2005/8/layout/hierarchy6"/>
    <dgm:cxn modelId="{F703E9EC-5971-417C-998F-5CC1C3677BCA}" type="presParOf" srcId="{D100F181-F6A5-4CE8-B49B-BF3A9CC8B37A}" destId="{D53980D4-198C-43B2-9AD3-5CC2CC58DA9C}" srcOrd="1" destOrd="0" presId="urn:microsoft.com/office/officeart/2005/8/layout/hierarchy6"/>
    <dgm:cxn modelId="{D7B9DF0D-0D75-4083-AC7A-4A2BA8ADE60D}" type="presParOf" srcId="{D0CB42C9-3911-48D4-90F0-BEA8481964CB}" destId="{48AF9C87-775F-4AE2-AEED-9BB4A53158DC}" srcOrd="4" destOrd="0" presId="urn:microsoft.com/office/officeart/2005/8/layout/hierarchy6"/>
    <dgm:cxn modelId="{3C81A48B-CB2C-42AF-B22D-51EF6CE6F83C}" type="presParOf" srcId="{D0CB42C9-3911-48D4-90F0-BEA8481964CB}" destId="{96D51144-3F77-4B40-B29C-AD703E7B11D7}" srcOrd="5" destOrd="0" presId="urn:microsoft.com/office/officeart/2005/8/layout/hierarchy6"/>
    <dgm:cxn modelId="{E0071DFC-DF42-4AC3-8E6B-9A4069A457F0}" type="presParOf" srcId="{96D51144-3F77-4B40-B29C-AD703E7B11D7}" destId="{88CC59C8-9E3F-461B-AC7F-703800767CF2}" srcOrd="0" destOrd="0" presId="urn:microsoft.com/office/officeart/2005/8/layout/hierarchy6"/>
    <dgm:cxn modelId="{00FC79C1-A795-4075-AE69-555382F98A65}" type="presParOf" srcId="{96D51144-3F77-4B40-B29C-AD703E7B11D7}" destId="{915B75A2-6A69-4DA3-8BD1-6FE425C77094}" srcOrd="1" destOrd="0" presId="urn:microsoft.com/office/officeart/2005/8/layout/hierarchy6"/>
    <dgm:cxn modelId="{B044D311-6E47-4BA4-A699-882E69F97CEE}" type="presParOf" srcId="{915B75A2-6A69-4DA3-8BD1-6FE425C77094}" destId="{1354F9D5-FE3A-41BE-94E2-2ED325035B1A}" srcOrd="0" destOrd="0" presId="urn:microsoft.com/office/officeart/2005/8/layout/hierarchy6"/>
    <dgm:cxn modelId="{E1DA14A0-EEF1-4EFC-98CF-B34DFA12CF89}" type="presParOf" srcId="{915B75A2-6A69-4DA3-8BD1-6FE425C77094}" destId="{A1503221-0D9C-4CE4-BD23-56F71105FF9B}" srcOrd="1" destOrd="0" presId="urn:microsoft.com/office/officeart/2005/8/layout/hierarchy6"/>
    <dgm:cxn modelId="{85F412AF-BE28-456B-B830-223BA9B695B2}" type="presParOf" srcId="{A1503221-0D9C-4CE4-BD23-56F71105FF9B}" destId="{28D2BC1F-733D-47F0-BB42-9D4849928918}" srcOrd="0" destOrd="0" presId="urn:microsoft.com/office/officeart/2005/8/layout/hierarchy6"/>
    <dgm:cxn modelId="{A4F68634-496E-48BA-BA65-4BEC39561BBC}" type="presParOf" srcId="{A1503221-0D9C-4CE4-BD23-56F71105FF9B}" destId="{90BF1686-689B-4EC4-AC44-3148B1E1FD94}" srcOrd="1" destOrd="0" presId="urn:microsoft.com/office/officeart/2005/8/layout/hierarchy6"/>
    <dgm:cxn modelId="{238638BF-59B2-47E8-9CC1-FA7EFD3D8D24}" type="presParOf" srcId="{90BF1686-689B-4EC4-AC44-3148B1E1FD94}" destId="{B753A0A8-6AA8-4A82-B141-B384D533E71F}" srcOrd="0" destOrd="0" presId="urn:microsoft.com/office/officeart/2005/8/layout/hierarchy6"/>
    <dgm:cxn modelId="{C1FC54CF-B9AB-40B0-8086-9B2E1417E0F2}" type="presParOf" srcId="{90BF1686-689B-4EC4-AC44-3148B1E1FD94}" destId="{69C47862-CF11-4C4E-8700-5600D7A8AF91}" srcOrd="1" destOrd="0" presId="urn:microsoft.com/office/officeart/2005/8/layout/hierarchy6"/>
    <dgm:cxn modelId="{816C2136-2C47-4470-8939-224847F28A37}" type="presParOf" srcId="{69C47862-CF11-4C4E-8700-5600D7A8AF91}" destId="{F147B087-5C85-434C-BC66-8F90DB6949E1}" srcOrd="0" destOrd="0" presId="urn:microsoft.com/office/officeart/2005/8/layout/hierarchy6"/>
    <dgm:cxn modelId="{5A6DB6F2-10A5-4E48-A59A-E8D0DE2C9212}" type="presParOf" srcId="{69C47862-CF11-4C4E-8700-5600D7A8AF91}" destId="{B4D7C66A-50CC-480F-84CE-B0C84715AB80}" srcOrd="1" destOrd="0" presId="urn:microsoft.com/office/officeart/2005/8/layout/hierarchy6"/>
    <dgm:cxn modelId="{1942406B-1AAF-4D60-862D-B31EF0E3FE9B}" type="presParOf" srcId="{915B75A2-6A69-4DA3-8BD1-6FE425C77094}" destId="{830071BB-56E2-4804-A0E8-914424C5CAD3}" srcOrd="2" destOrd="0" presId="urn:microsoft.com/office/officeart/2005/8/layout/hierarchy6"/>
    <dgm:cxn modelId="{8371992B-9AAF-497F-8C00-5361872CCBC0}" type="presParOf" srcId="{915B75A2-6A69-4DA3-8BD1-6FE425C77094}" destId="{EC2188FD-723D-4ED4-8D9E-54D09F83D3CA}" srcOrd="3" destOrd="0" presId="urn:microsoft.com/office/officeart/2005/8/layout/hierarchy6"/>
    <dgm:cxn modelId="{4593DB5A-FE37-441B-8C05-3928E28270D8}" type="presParOf" srcId="{EC2188FD-723D-4ED4-8D9E-54D09F83D3CA}" destId="{AE72C271-1481-43A3-86C5-0537C1E9B613}" srcOrd="0" destOrd="0" presId="urn:microsoft.com/office/officeart/2005/8/layout/hierarchy6"/>
    <dgm:cxn modelId="{CDB683D2-7C03-4749-A90D-6787A85CD8DE}" type="presParOf" srcId="{EC2188FD-723D-4ED4-8D9E-54D09F83D3CA}" destId="{3E9A0F67-FE0A-49A7-BACC-712F0490FDAC}" srcOrd="1" destOrd="0" presId="urn:microsoft.com/office/officeart/2005/8/layout/hierarchy6"/>
    <dgm:cxn modelId="{66DC27DB-1B86-406E-A05F-98B682B5B9D0}" type="presParOf" srcId="{D0CB42C9-3911-48D4-90F0-BEA8481964CB}" destId="{FDA191B7-6179-43F8-A8D1-6BF39BA47E03}" srcOrd="6" destOrd="0" presId="urn:microsoft.com/office/officeart/2005/8/layout/hierarchy6"/>
    <dgm:cxn modelId="{4900A32B-C532-4BD2-9742-28FAD90082C3}" type="presParOf" srcId="{D0CB42C9-3911-48D4-90F0-BEA8481964CB}" destId="{80465BE7-08EC-4CE0-A2AD-83F66BD7A949}" srcOrd="7" destOrd="0" presId="urn:microsoft.com/office/officeart/2005/8/layout/hierarchy6"/>
    <dgm:cxn modelId="{F2D81E30-5C7C-4F79-AA16-8F423EAC0986}" type="presParOf" srcId="{80465BE7-08EC-4CE0-A2AD-83F66BD7A949}" destId="{41F6F2A3-E3BB-4F35-BF27-F8CF7E2BD1AD}" srcOrd="0" destOrd="0" presId="urn:microsoft.com/office/officeart/2005/8/layout/hierarchy6"/>
    <dgm:cxn modelId="{5F583C56-B750-4118-8667-920B925BA35F}" type="presParOf" srcId="{80465BE7-08EC-4CE0-A2AD-83F66BD7A949}" destId="{4261C361-3DEE-4B2E-9E8D-61F984AE2D41}" srcOrd="1" destOrd="0" presId="urn:microsoft.com/office/officeart/2005/8/layout/hierarchy6"/>
    <dgm:cxn modelId="{7D16CAC7-A375-4D64-A3F1-0AAEA8EC654D}" type="presParOf" srcId="{97DE44F3-CFEE-493C-966F-F238AE173F07}" destId="{312BCBCD-2290-4877-8B8A-7A42707B70B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EA7C85-5BE3-4C3F-AF05-BC4FD230EA40}" type="doc">
      <dgm:prSet loTypeId="urn:microsoft.com/office/officeart/2005/8/layout/hierarchy6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2F3F9BF5-1142-498E-A105-D4001BAE1992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Application</a:t>
          </a:r>
          <a:endParaRPr lang="en-GB" dirty="0"/>
        </a:p>
      </dgm:t>
    </dgm:pt>
    <dgm:pt modelId="{A4CDDBB5-A999-4F0B-B19C-3149C3D03568}" type="parTrans" cxnId="{455FA0FB-0B56-4EB7-9A2B-6558DAD7ABA8}">
      <dgm:prSet/>
      <dgm:spPr/>
      <dgm:t>
        <a:bodyPr/>
        <a:lstStyle/>
        <a:p>
          <a:endParaRPr lang="en-GB"/>
        </a:p>
      </dgm:t>
    </dgm:pt>
    <dgm:pt modelId="{1C86296A-6DCD-4C2D-95F6-56CCBB40ADE8}" type="sibTrans" cxnId="{455FA0FB-0B56-4EB7-9A2B-6558DAD7ABA8}">
      <dgm:prSet/>
      <dgm:spPr/>
      <dgm:t>
        <a:bodyPr/>
        <a:lstStyle/>
        <a:p>
          <a:endParaRPr lang="en-GB"/>
        </a:p>
      </dgm:t>
    </dgm:pt>
    <dgm:pt modelId="{AE768947-4ECC-4C35-BE96-AFF15EF10657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User</a:t>
          </a:r>
          <a:endParaRPr lang="en-GB" dirty="0"/>
        </a:p>
      </dgm:t>
    </dgm:pt>
    <dgm:pt modelId="{F59A21B0-F0F9-43CE-B9BB-0DFF0EE2ABF6}" type="parTrans" cxnId="{2F21527B-5CCF-4D4B-ACC1-4B4A2C819D78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04DC633D-31E5-43E5-B9BB-6432BD006051}" type="sibTrans" cxnId="{2F21527B-5CCF-4D4B-ACC1-4B4A2C819D78}">
      <dgm:prSet/>
      <dgm:spPr/>
      <dgm:t>
        <a:bodyPr/>
        <a:lstStyle/>
        <a:p>
          <a:endParaRPr lang="en-GB"/>
        </a:p>
      </dgm:t>
    </dgm:pt>
    <dgm:pt modelId="{B24A9BC2-DACA-4CCB-9077-2E3C4A0B676C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Web </a:t>
          </a:r>
          <a:br>
            <a:rPr lang="en-GB" dirty="0" smtClean="0"/>
          </a:br>
          <a:r>
            <a:rPr lang="en-GB" dirty="0" smtClean="0"/>
            <a:t>server</a:t>
          </a:r>
          <a:endParaRPr lang="en-GB" dirty="0"/>
        </a:p>
      </dgm:t>
    </dgm:pt>
    <dgm:pt modelId="{22BCE8B8-604A-48F7-A91F-56590EED6088}" type="parTrans" cxnId="{4D601424-5EFF-435D-AAE0-C78C76BD0091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810F4626-031E-48C5-9780-CE99ED9B11E0}" type="sibTrans" cxnId="{4D601424-5EFF-435D-AAE0-C78C76BD0091}">
      <dgm:prSet/>
      <dgm:spPr/>
      <dgm:t>
        <a:bodyPr/>
        <a:lstStyle/>
        <a:p>
          <a:endParaRPr lang="en-GB"/>
        </a:p>
      </dgm:t>
    </dgm:pt>
    <dgm:pt modelId="{78BDDD1B-37BA-427F-87C3-DAF1C9EE27A9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Database</a:t>
          </a:r>
          <a:endParaRPr lang="en-GB" dirty="0"/>
        </a:p>
      </dgm:t>
    </dgm:pt>
    <dgm:pt modelId="{757A81F7-0380-4AB5-A202-3B51693678E8}" type="parTrans" cxnId="{F8094670-0609-41EF-B7E6-7D881E5E1CF9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21C47188-638A-4AC6-BECC-C06FE842597B}" type="sibTrans" cxnId="{F8094670-0609-41EF-B7E6-7D881E5E1CF9}">
      <dgm:prSet/>
      <dgm:spPr/>
      <dgm:t>
        <a:bodyPr/>
        <a:lstStyle/>
        <a:p>
          <a:endParaRPr lang="en-GB"/>
        </a:p>
      </dgm:t>
    </dgm:pt>
    <dgm:pt modelId="{3EA99200-D74C-4D21-A4B0-7C2930FAA4CE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Servlets</a:t>
          </a:r>
          <a:endParaRPr lang="en-GB" dirty="0"/>
        </a:p>
      </dgm:t>
    </dgm:pt>
    <dgm:pt modelId="{E9B1A3BF-688B-4722-B6C2-93AB6811B3D7}" type="sibTrans" cxnId="{1E336508-10C0-407C-8C95-449F18EB200E}">
      <dgm:prSet/>
      <dgm:spPr/>
      <dgm:t>
        <a:bodyPr/>
        <a:lstStyle/>
        <a:p>
          <a:endParaRPr lang="en-GB"/>
        </a:p>
      </dgm:t>
    </dgm:pt>
    <dgm:pt modelId="{01782CED-3D41-4276-B8A5-CDA34462D993}" type="parTrans" cxnId="{1E336508-10C0-407C-8C95-449F18EB200E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8DC1B3E4-D42E-48CA-A682-06F09B1317DB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JSPs</a:t>
          </a:r>
          <a:endParaRPr lang="en-GB" dirty="0"/>
        </a:p>
      </dgm:t>
    </dgm:pt>
    <dgm:pt modelId="{7AAB88B2-68DB-402E-8FEC-07D8A376C088}" type="sibTrans" cxnId="{8628881C-AEC2-445C-9DA1-0073F051E456}">
      <dgm:prSet/>
      <dgm:spPr/>
      <dgm:t>
        <a:bodyPr/>
        <a:lstStyle/>
        <a:p>
          <a:endParaRPr lang="en-GB"/>
        </a:p>
      </dgm:t>
    </dgm:pt>
    <dgm:pt modelId="{BF2B8F68-EDD6-4154-9CDD-D9064CCA49D4}" type="parTrans" cxnId="{8628881C-AEC2-445C-9DA1-0073F051E456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FB4DF38D-EBD7-4689-A347-CD78702920A4}">
      <dgm:prSet/>
      <dgm:spPr/>
      <dgm:t>
        <a:bodyPr/>
        <a:lstStyle/>
        <a:p>
          <a:r>
            <a:rPr lang="en-GB" dirty="0" smtClean="0"/>
            <a:t>Application server</a:t>
          </a:r>
          <a:endParaRPr lang="en-GB" dirty="0"/>
        </a:p>
      </dgm:t>
    </dgm:pt>
    <dgm:pt modelId="{762D53EF-5BCE-4261-8F64-52190C80FA78}" type="parTrans" cxnId="{1EF26E39-37BE-4C84-8B00-FF1EE4B0241C}">
      <dgm:prSet/>
      <dgm:spPr/>
    </dgm:pt>
    <dgm:pt modelId="{3414FB23-B332-4963-9743-ED97B1318E67}" type="sibTrans" cxnId="{1EF26E39-37BE-4C84-8B00-FF1EE4B0241C}">
      <dgm:prSet/>
      <dgm:spPr/>
    </dgm:pt>
    <dgm:pt modelId="{57A16825-DA78-45FF-A76E-AFF40281E00F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Session beans</a:t>
          </a:r>
          <a:endParaRPr lang="en-GB" dirty="0"/>
        </a:p>
      </dgm:t>
    </dgm:pt>
    <dgm:pt modelId="{7171EEA2-448F-40ED-90D6-0809B78E4708}" type="parTrans" cxnId="{B80A019A-F0C5-4199-A923-4C57509DA56A}">
      <dgm:prSet/>
      <dgm:spPr/>
    </dgm:pt>
    <dgm:pt modelId="{91CDCB6D-9D31-499F-91E6-D3CF398A53F2}" type="sibTrans" cxnId="{B80A019A-F0C5-4199-A923-4C57509DA56A}">
      <dgm:prSet/>
      <dgm:spPr/>
    </dgm:pt>
    <dgm:pt modelId="{D28ABF1B-FB6B-4899-A2D4-2EBF51046719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Entity beans</a:t>
          </a:r>
          <a:endParaRPr lang="en-GB" dirty="0"/>
        </a:p>
      </dgm:t>
    </dgm:pt>
    <dgm:pt modelId="{8311FBD6-82FD-4AC0-BBD6-F9E52BA54E57}" type="parTrans" cxnId="{1A1E25E0-DFEE-490E-BCD7-71B6022B3FD0}">
      <dgm:prSet/>
      <dgm:spPr/>
      <dgm:t>
        <a:bodyPr/>
        <a:lstStyle/>
        <a:p>
          <a:endParaRPr lang="en-GB"/>
        </a:p>
      </dgm:t>
    </dgm:pt>
    <dgm:pt modelId="{968DDF40-8403-43D1-9B6A-0347F0A14260}" type="sibTrans" cxnId="{1A1E25E0-DFEE-490E-BCD7-71B6022B3FD0}">
      <dgm:prSet/>
      <dgm:spPr/>
      <dgm:t>
        <a:bodyPr/>
        <a:lstStyle/>
        <a:p>
          <a:endParaRPr lang="en-GB"/>
        </a:p>
      </dgm:t>
    </dgm:pt>
    <dgm:pt modelId="{0507E136-3B0C-48AC-A93F-28CFF692B382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Façade classes</a:t>
          </a:r>
          <a:endParaRPr lang="en-GB" dirty="0"/>
        </a:p>
      </dgm:t>
    </dgm:pt>
    <dgm:pt modelId="{CF63459C-CD99-4D3D-8800-F4359098BBD4}" type="parTrans" cxnId="{17EDB032-998D-430B-A9B6-22F8C6759309}">
      <dgm:prSet/>
      <dgm:spPr/>
      <dgm:t>
        <a:bodyPr/>
        <a:lstStyle/>
        <a:p>
          <a:endParaRPr lang="en-GB"/>
        </a:p>
      </dgm:t>
    </dgm:pt>
    <dgm:pt modelId="{F6E2DBB6-3F32-49BD-83ED-B408C1315B10}" type="sibTrans" cxnId="{17EDB032-998D-430B-A9B6-22F8C6759309}">
      <dgm:prSet/>
      <dgm:spPr/>
      <dgm:t>
        <a:bodyPr/>
        <a:lstStyle/>
        <a:p>
          <a:endParaRPr lang="en-GB"/>
        </a:p>
      </dgm:t>
    </dgm:pt>
    <dgm:pt modelId="{97DE44F3-CFEE-493C-966F-F238AE173F07}" type="pres">
      <dgm:prSet presAssocID="{4BEA7C85-5BE3-4C3F-AF05-BC4FD230EA4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CCB8936-242C-4960-80A6-E6B2B7148A97}" type="pres">
      <dgm:prSet presAssocID="{4BEA7C85-5BE3-4C3F-AF05-BC4FD230EA40}" presName="hierFlow" presStyleCnt="0"/>
      <dgm:spPr/>
    </dgm:pt>
    <dgm:pt modelId="{7E37E1BF-0B8B-4328-8991-4999030F080C}" type="pres">
      <dgm:prSet presAssocID="{4BEA7C85-5BE3-4C3F-AF05-BC4FD230EA4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2499413-3266-41E2-A10C-03C9DBDE3E8A}" type="pres">
      <dgm:prSet presAssocID="{2F3F9BF5-1142-498E-A105-D4001BAE1992}" presName="Name14" presStyleCnt="0"/>
      <dgm:spPr/>
    </dgm:pt>
    <dgm:pt modelId="{24AD80E5-7E75-480C-B058-12842F887483}" type="pres">
      <dgm:prSet presAssocID="{2F3F9BF5-1142-498E-A105-D4001BAE199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0CB42C9-3911-48D4-90F0-BEA8481964CB}" type="pres">
      <dgm:prSet presAssocID="{2F3F9BF5-1142-498E-A105-D4001BAE1992}" presName="hierChild2" presStyleCnt="0"/>
      <dgm:spPr/>
    </dgm:pt>
    <dgm:pt modelId="{122AAE6C-4DDA-4043-8F9A-488CF0B6E0F6}" type="pres">
      <dgm:prSet presAssocID="{F59A21B0-F0F9-43CE-B9BB-0DFF0EE2ABF6}" presName="Name19" presStyleLbl="parChTrans1D2" presStyleIdx="0" presStyleCnt="4"/>
      <dgm:spPr/>
      <dgm:t>
        <a:bodyPr/>
        <a:lstStyle/>
        <a:p>
          <a:endParaRPr lang="en-GB"/>
        </a:p>
      </dgm:t>
    </dgm:pt>
    <dgm:pt modelId="{C507BF1F-31FD-49AE-92F3-CC9A7742BD1E}" type="pres">
      <dgm:prSet presAssocID="{AE768947-4ECC-4C35-BE96-AFF15EF10657}" presName="Name21" presStyleCnt="0"/>
      <dgm:spPr/>
    </dgm:pt>
    <dgm:pt modelId="{CFD0B6A6-9D27-46EB-942F-4A24E5FA4D17}" type="pres">
      <dgm:prSet presAssocID="{AE768947-4ECC-4C35-BE96-AFF15EF10657}" presName="level2Shape" presStyleLbl="node2" presStyleIdx="0" presStyleCnt="4"/>
      <dgm:spPr/>
      <dgm:t>
        <a:bodyPr/>
        <a:lstStyle/>
        <a:p>
          <a:endParaRPr lang="en-GB"/>
        </a:p>
      </dgm:t>
    </dgm:pt>
    <dgm:pt modelId="{19E37392-C3F8-4609-A744-B6BA5732015F}" type="pres">
      <dgm:prSet presAssocID="{AE768947-4ECC-4C35-BE96-AFF15EF10657}" presName="hierChild3" presStyleCnt="0"/>
      <dgm:spPr/>
    </dgm:pt>
    <dgm:pt modelId="{D7270ECF-8C68-4024-AEDC-335A3B28CB79}" type="pres">
      <dgm:prSet presAssocID="{22BCE8B8-604A-48F7-A91F-56590EED6088}" presName="Name19" presStyleLbl="parChTrans1D2" presStyleIdx="1" presStyleCnt="4"/>
      <dgm:spPr/>
      <dgm:t>
        <a:bodyPr/>
        <a:lstStyle/>
        <a:p>
          <a:endParaRPr lang="en-GB"/>
        </a:p>
      </dgm:t>
    </dgm:pt>
    <dgm:pt modelId="{5CD86BD0-3608-4E40-A825-934E07E4C338}" type="pres">
      <dgm:prSet presAssocID="{B24A9BC2-DACA-4CCB-9077-2E3C4A0B676C}" presName="Name21" presStyleCnt="0"/>
      <dgm:spPr/>
    </dgm:pt>
    <dgm:pt modelId="{C310C1D1-34EF-439A-89F6-D871BFB44ACF}" type="pres">
      <dgm:prSet presAssocID="{B24A9BC2-DACA-4CCB-9077-2E3C4A0B676C}" presName="level2Shape" presStyleLbl="node2" presStyleIdx="1" presStyleCnt="4"/>
      <dgm:spPr/>
      <dgm:t>
        <a:bodyPr/>
        <a:lstStyle/>
        <a:p>
          <a:endParaRPr lang="en-GB"/>
        </a:p>
      </dgm:t>
    </dgm:pt>
    <dgm:pt modelId="{F06CE2C4-ADCA-4E29-A475-EF02174FC55D}" type="pres">
      <dgm:prSet presAssocID="{B24A9BC2-DACA-4CCB-9077-2E3C4A0B676C}" presName="hierChild3" presStyleCnt="0"/>
      <dgm:spPr/>
    </dgm:pt>
    <dgm:pt modelId="{F8FF0DE0-CFC1-4108-8529-27589C038B5B}" type="pres">
      <dgm:prSet presAssocID="{BF2B8F68-EDD6-4154-9CDD-D9064CCA49D4}" presName="Name19" presStyleLbl="parChTrans1D3" presStyleIdx="0" presStyleCnt="4"/>
      <dgm:spPr/>
      <dgm:t>
        <a:bodyPr/>
        <a:lstStyle/>
        <a:p>
          <a:endParaRPr lang="en-GB"/>
        </a:p>
      </dgm:t>
    </dgm:pt>
    <dgm:pt modelId="{CF401B6A-A137-494A-8839-99724FA7CF84}" type="pres">
      <dgm:prSet presAssocID="{8DC1B3E4-D42E-48CA-A682-06F09B1317DB}" presName="Name21" presStyleCnt="0"/>
      <dgm:spPr/>
    </dgm:pt>
    <dgm:pt modelId="{E22A7094-B5D0-4C1E-BCEA-1115601AE3E7}" type="pres">
      <dgm:prSet presAssocID="{8DC1B3E4-D42E-48CA-A682-06F09B1317DB}" presName="level2Shape" presStyleLbl="node3" presStyleIdx="0" presStyleCnt="4"/>
      <dgm:spPr/>
      <dgm:t>
        <a:bodyPr/>
        <a:lstStyle/>
        <a:p>
          <a:endParaRPr lang="en-GB"/>
        </a:p>
      </dgm:t>
    </dgm:pt>
    <dgm:pt modelId="{658E6957-E152-43C8-892D-A1309D5CE1C7}" type="pres">
      <dgm:prSet presAssocID="{8DC1B3E4-D42E-48CA-A682-06F09B1317DB}" presName="hierChild3" presStyleCnt="0"/>
      <dgm:spPr/>
    </dgm:pt>
    <dgm:pt modelId="{13E3D8B1-B12D-4EE2-82C7-43F0E64F8E69}" type="pres">
      <dgm:prSet presAssocID="{01782CED-3D41-4276-B8A5-CDA34462D993}" presName="Name19" presStyleLbl="parChTrans1D3" presStyleIdx="1" presStyleCnt="4"/>
      <dgm:spPr/>
      <dgm:t>
        <a:bodyPr/>
        <a:lstStyle/>
        <a:p>
          <a:endParaRPr lang="en-GB"/>
        </a:p>
      </dgm:t>
    </dgm:pt>
    <dgm:pt modelId="{D100F181-F6A5-4CE8-B49B-BF3A9CC8B37A}" type="pres">
      <dgm:prSet presAssocID="{3EA99200-D74C-4D21-A4B0-7C2930FAA4CE}" presName="Name21" presStyleCnt="0"/>
      <dgm:spPr/>
    </dgm:pt>
    <dgm:pt modelId="{815FCCAF-800F-46AA-B43A-FF05E8357D2B}" type="pres">
      <dgm:prSet presAssocID="{3EA99200-D74C-4D21-A4B0-7C2930FAA4CE}" presName="level2Shape" presStyleLbl="node3" presStyleIdx="1" presStyleCnt="4"/>
      <dgm:spPr/>
      <dgm:t>
        <a:bodyPr/>
        <a:lstStyle/>
        <a:p>
          <a:endParaRPr lang="en-GB"/>
        </a:p>
      </dgm:t>
    </dgm:pt>
    <dgm:pt modelId="{D53980D4-198C-43B2-9AD3-5CC2CC58DA9C}" type="pres">
      <dgm:prSet presAssocID="{3EA99200-D74C-4D21-A4B0-7C2930FAA4CE}" presName="hierChild3" presStyleCnt="0"/>
      <dgm:spPr/>
    </dgm:pt>
    <dgm:pt modelId="{48AF9C87-775F-4AE2-AEED-9BB4A53158DC}" type="pres">
      <dgm:prSet presAssocID="{762D53EF-5BCE-4261-8F64-52190C80FA78}" presName="Name19" presStyleLbl="parChTrans1D2" presStyleIdx="2" presStyleCnt="4"/>
      <dgm:spPr/>
    </dgm:pt>
    <dgm:pt modelId="{96D51144-3F77-4B40-B29C-AD703E7B11D7}" type="pres">
      <dgm:prSet presAssocID="{FB4DF38D-EBD7-4689-A347-CD78702920A4}" presName="Name21" presStyleCnt="0"/>
      <dgm:spPr/>
    </dgm:pt>
    <dgm:pt modelId="{88CC59C8-9E3F-461B-AC7F-703800767CF2}" type="pres">
      <dgm:prSet presAssocID="{FB4DF38D-EBD7-4689-A347-CD78702920A4}" presName="level2Shape" presStyleLbl="node2" presStyleIdx="2" presStyleCnt="4"/>
      <dgm:spPr/>
      <dgm:t>
        <a:bodyPr/>
        <a:lstStyle/>
        <a:p>
          <a:endParaRPr lang="en-GB"/>
        </a:p>
      </dgm:t>
    </dgm:pt>
    <dgm:pt modelId="{915B75A2-6A69-4DA3-8BD1-6FE425C77094}" type="pres">
      <dgm:prSet presAssocID="{FB4DF38D-EBD7-4689-A347-CD78702920A4}" presName="hierChild3" presStyleCnt="0"/>
      <dgm:spPr/>
    </dgm:pt>
    <dgm:pt modelId="{1354F9D5-FE3A-41BE-94E2-2ED325035B1A}" type="pres">
      <dgm:prSet presAssocID="{7171EEA2-448F-40ED-90D6-0809B78E4708}" presName="Name19" presStyleLbl="parChTrans1D3" presStyleIdx="2" presStyleCnt="4"/>
      <dgm:spPr/>
    </dgm:pt>
    <dgm:pt modelId="{A1503221-0D9C-4CE4-BD23-56F71105FF9B}" type="pres">
      <dgm:prSet presAssocID="{57A16825-DA78-45FF-A76E-AFF40281E00F}" presName="Name21" presStyleCnt="0"/>
      <dgm:spPr/>
    </dgm:pt>
    <dgm:pt modelId="{28D2BC1F-733D-47F0-BB42-9D4849928918}" type="pres">
      <dgm:prSet presAssocID="{57A16825-DA78-45FF-A76E-AFF40281E00F}" presName="level2Shape" presStyleLbl="node3" presStyleIdx="2" presStyleCnt="4"/>
      <dgm:spPr/>
      <dgm:t>
        <a:bodyPr/>
        <a:lstStyle/>
        <a:p>
          <a:endParaRPr lang="en-GB"/>
        </a:p>
      </dgm:t>
    </dgm:pt>
    <dgm:pt modelId="{90BF1686-689B-4EC4-AC44-3148B1E1FD94}" type="pres">
      <dgm:prSet presAssocID="{57A16825-DA78-45FF-A76E-AFF40281E00F}" presName="hierChild3" presStyleCnt="0"/>
      <dgm:spPr/>
    </dgm:pt>
    <dgm:pt modelId="{B753A0A8-6AA8-4A82-B141-B384D533E71F}" type="pres">
      <dgm:prSet presAssocID="{8311FBD6-82FD-4AC0-BBD6-F9E52BA54E57}" presName="Name19" presStyleLbl="parChTrans1D4" presStyleIdx="0" presStyleCnt="1"/>
      <dgm:spPr/>
      <dgm:t>
        <a:bodyPr/>
        <a:lstStyle/>
        <a:p>
          <a:endParaRPr lang="en-GB"/>
        </a:p>
      </dgm:t>
    </dgm:pt>
    <dgm:pt modelId="{69C47862-CF11-4C4E-8700-5600D7A8AF91}" type="pres">
      <dgm:prSet presAssocID="{D28ABF1B-FB6B-4899-A2D4-2EBF51046719}" presName="Name21" presStyleCnt="0"/>
      <dgm:spPr/>
    </dgm:pt>
    <dgm:pt modelId="{F147B087-5C85-434C-BC66-8F90DB6949E1}" type="pres">
      <dgm:prSet presAssocID="{D28ABF1B-FB6B-4899-A2D4-2EBF51046719}" presName="level2Shape" presStyleLbl="node4" presStyleIdx="0" presStyleCnt="1"/>
      <dgm:spPr/>
      <dgm:t>
        <a:bodyPr/>
        <a:lstStyle/>
        <a:p>
          <a:endParaRPr lang="en-GB"/>
        </a:p>
      </dgm:t>
    </dgm:pt>
    <dgm:pt modelId="{B4D7C66A-50CC-480F-84CE-B0C84715AB80}" type="pres">
      <dgm:prSet presAssocID="{D28ABF1B-FB6B-4899-A2D4-2EBF51046719}" presName="hierChild3" presStyleCnt="0"/>
      <dgm:spPr/>
    </dgm:pt>
    <dgm:pt modelId="{830071BB-56E2-4804-A0E8-914424C5CAD3}" type="pres">
      <dgm:prSet presAssocID="{CF63459C-CD99-4D3D-8800-F4359098BBD4}" presName="Name19" presStyleLbl="parChTrans1D3" presStyleIdx="3" presStyleCnt="4"/>
      <dgm:spPr/>
      <dgm:t>
        <a:bodyPr/>
        <a:lstStyle/>
        <a:p>
          <a:endParaRPr lang="en-GB"/>
        </a:p>
      </dgm:t>
    </dgm:pt>
    <dgm:pt modelId="{EC2188FD-723D-4ED4-8D9E-54D09F83D3CA}" type="pres">
      <dgm:prSet presAssocID="{0507E136-3B0C-48AC-A93F-28CFF692B382}" presName="Name21" presStyleCnt="0"/>
      <dgm:spPr/>
    </dgm:pt>
    <dgm:pt modelId="{AE72C271-1481-43A3-86C5-0537C1E9B613}" type="pres">
      <dgm:prSet presAssocID="{0507E136-3B0C-48AC-A93F-28CFF692B382}" presName="level2Shape" presStyleLbl="node3" presStyleIdx="3" presStyleCnt="4"/>
      <dgm:spPr/>
      <dgm:t>
        <a:bodyPr/>
        <a:lstStyle/>
        <a:p>
          <a:endParaRPr lang="en-GB"/>
        </a:p>
      </dgm:t>
    </dgm:pt>
    <dgm:pt modelId="{3E9A0F67-FE0A-49A7-BACC-712F0490FDAC}" type="pres">
      <dgm:prSet presAssocID="{0507E136-3B0C-48AC-A93F-28CFF692B382}" presName="hierChild3" presStyleCnt="0"/>
      <dgm:spPr/>
    </dgm:pt>
    <dgm:pt modelId="{FDA191B7-6179-43F8-A8D1-6BF39BA47E03}" type="pres">
      <dgm:prSet presAssocID="{757A81F7-0380-4AB5-A202-3B51693678E8}" presName="Name19" presStyleLbl="parChTrans1D2" presStyleIdx="3" presStyleCnt="4"/>
      <dgm:spPr/>
      <dgm:t>
        <a:bodyPr/>
        <a:lstStyle/>
        <a:p>
          <a:endParaRPr lang="en-GB"/>
        </a:p>
      </dgm:t>
    </dgm:pt>
    <dgm:pt modelId="{80465BE7-08EC-4CE0-A2AD-83F66BD7A949}" type="pres">
      <dgm:prSet presAssocID="{78BDDD1B-37BA-427F-87C3-DAF1C9EE27A9}" presName="Name21" presStyleCnt="0"/>
      <dgm:spPr/>
    </dgm:pt>
    <dgm:pt modelId="{41F6F2A3-E3BB-4F35-BF27-F8CF7E2BD1AD}" type="pres">
      <dgm:prSet presAssocID="{78BDDD1B-37BA-427F-87C3-DAF1C9EE27A9}" presName="level2Shape" presStyleLbl="node2" presStyleIdx="3" presStyleCnt="4"/>
      <dgm:spPr/>
      <dgm:t>
        <a:bodyPr/>
        <a:lstStyle/>
        <a:p>
          <a:endParaRPr lang="en-GB"/>
        </a:p>
      </dgm:t>
    </dgm:pt>
    <dgm:pt modelId="{4261C361-3DEE-4B2E-9E8D-61F984AE2D41}" type="pres">
      <dgm:prSet presAssocID="{78BDDD1B-37BA-427F-87C3-DAF1C9EE27A9}" presName="hierChild3" presStyleCnt="0"/>
      <dgm:spPr/>
    </dgm:pt>
    <dgm:pt modelId="{312BCBCD-2290-4877-8B8A-7A42707B70B9}" type="pres">
      <dgm:prSet presAssocID="{4BEA7C85-5BE3-4C3F-AF05-BC4FD230EA40}" presName="bgShapesFlow" presStyleCnt="0"/>
      <dgm:spPr/>
    </dgm:pt>
  </dgm:ptLst>
  <dgm:cxnLst>
    <dgm:cxn modelId="{563EF0F9-61A5-4F96-8DFF-8F8C4F4918A1}" type="presOf" srcId="{757A81F7-0380-4AB5-A202-3B51693678E8}" destId="{FDA191B7-6179-43F8-A8D1-6BF39BA47E03}" srcOrd="0" destOrd="0" presId="urn:microsoft.com/office/officeart/2005/8/layout/hierarchy6"/>
    <dgm:cxn modelId="{8DF1139E-DA68-42B8-905F-DD747DCF64CE}" type="presOf" srcId="{D28ABF1B-FB6B-4899-A2D4-2EBF51046719}" destId="{F147B087-5C85-434C-BC66-8F90DB6949E1}" srcOrd="0" destOrd="0" presId="urn:microsoft.com/office/officeart/2005/8/layout/hierarchy6"/>
    <dgm:cxn modelId="{5BF6C4E9-B4D7-438E-9DD4-475BA891AA7F}" type="presOf" srcId="{F59A21B0-F0F9-43CE-B9BB-0DFF0EE2ABF6}" destId="{122AAE6C-4DDA-4043-8F9A-488CF0B6E0F6}" srcOrd="0" destOrd="0" presId="urn:microsoft.com/office/officeart/2005/8/layout/hierarchy6"/>
    <dgm:cxn modelId="{C558EAA0-F08F-417A-9A88-49350FE80D46}" type="presOf" srcId="{4BEA7C85-5BE3-4C3F-AF05-BC4FD230EA40}" destId="{97DE44F3-CFEE-493C-966F-F238AE173F07}" srcOrd="0" destOrd="0" presId="urn:microsoft.com/office/officeart/2005/8/layout/hierarchy6"/>
    <dgm:cxn modelId="{17EDB032-998D-430B-A9B6-22F8C6759309}" srcId="{FB4DF38D-EBD7-4689-A347-CD78702920A4}" destId="{0507E136-3B0C-48AC-A93F-28CFF692B382}" srcOrd="1" destOrd="0" parTransId="{CF63459C-CD99-4D3D-8800-F4359098BBD4}" sibTransId="{F6E2DBB6-3F32-49BD-83ED-B408C1315B10}"/>
    <dgm:cxn modelId="{8628881C-AEC2-445C-9DA1-0073F051E456}" srcId="{B24A9BC2-DACA-4CCB-9077-2E3C4A0B676C}" destId="{8DC1B3E4-D42E-48CA-A682-06F09B1317DB}" srcOrd="0" destOrd="0" parTransId="{BF2B8F68-EDD6-4154-9CDD-D9064CCA49D4}" sibTransId="{7AAB88B2-68DB-402E-8FEC-07D8A376C088}"/>
    <dgm:cxn modelId="{7FF0FB57-2822-4580-AE27-CCDA035BBD1F}" type="presOf" srcId="{BF2B8F68-EDD6-4154-9CDD-D9064CCA49D4}" destId="{F8FF0DE0-CFC1-4108-8529-27589C038B5B}" srcOrd="0" destOrd="0" presId="urn:microsoft.com/office/officeart/2005/8/layout/hierarchy6"/>
    <dgm:cxn modelId="{209F1324-9D0F-4A12-8032-D40CECC5AC5A}" type="presOf" srcId="{762D53EF-5BCE-4261-8F64-52190C80FA78}" destId="{48AF9C87-775F-4AE2-AEED-9BB4A53158DC}" srcOrd="0" destOrd="0" presId="urn:microsoft.com/office/officeart/2005/8/layout/hierarchy6"/>
    <dgm:cxn modelId="{00A85E50-A7F5-4743-BDA1-7012DF969147}" type="presOf" srcId="{01782CED-3D41-4276-B8A5-CDA34462D993}" destId="{13E3D8B1-B12D-4EE2-82C7-43F0E64F8E69}" srcOrd="0" destOrd="0" presId="urn:microsoft.com/office/officeart/2005/8/layout/hierarchy6"/>
    <dgm:cxn modelId="{B80A019A-F0C5-4199-A923-4C57509DA56A}" srcId="{FB4DF38D-EBD7-4689-A347-CD78702920A4}" destId="{57A16825-DA78-45FF-A76E-AFF40281E00F}" srcOrd="0" destOrd="0" parTransId="{7171EEA2-448F-40ED-90D6-0809B78E4708}" sibTransId="{91CDCB6D-9D31-499F-91E6-D3CF398A53F2}"/>
    <dgm:cxn modelId="{6AB6F078-2833-43F0-9ADA-601029903F4B}" type="presOf" srcId="{78BDDD1B-37BA-427F-87C3-DAF1C9EE27A9}" destId="{41F6F2A3-E3BB-4F35-BF27-F8CF7E2BD1AD}" srcOrd="0" destOrd="0" presId="urn:microsoft.com/office/officeart/2005/8/layout/hierarchy6"/>
    <dgm:cxn modelId="{E1D0FA43-563E-4BCD-BF04-2EDA94489964}" type="presOf" srcId="{0507E136-3B0C-48AC-A93F-28CFF692B382}" destId="{AE72C271-1481-43A3-86C5-0537C1E9B613}" srcOrd="0" destOrd="0" presId="urn:microsoft.com/office/officeart/2005/8/layout/hierarchy6"/>
    <dgm:cxn modelId="{3510CBE8-D484-40A4-A1BB-6D359EE45486}" type="presOf" srcId="{CF63459C-CD99-4D3D-8800-F4359098BBD4}" destId="{830071BB-56E2-4804-A0E8-914424C5CAD3}" srcOrd="0" destOrd="0" presId="urn:microsoft.com/office/officeart/2005/8/layout/hierarchy6"/>
    <dgm:cxn modelId="{C802D75F-F8FC-4B25-BD3D-67F66B7447FF}" type="presOf" srcId="{8DC1B3E4-D42E-48CA-A682-06F09B1317DB}" destId="{E22A7094-B5D0-4C1E-BCEA-1115601AE3E7}" srcOrd="0" destOrd="0" presId="urn:microsoft.com/office/officeart/2005/8/layout/hierarchy6"/>
    <dgm:cxn modelId="{4D601424-5EFF-435D-AAE0-C78C76BD0091}" srcId="{2F3F9BF5-1142-498E-A105-D4001BAE1992}" destId="{B24A9BC2-DACA-4CCB-9077-2E3C4A0B676C}" srcOrd="1" destOrd="0" parTransId="{22BCE8B8-604A-48F7-A91F-56590EED6088}" sibTransId="{810F4626-031E-48C5-9780-CE99ED9B11E0}"/>
    <dgm:cxn modelId="{6D290E1E-B956-438E-8EFD-A9F38C909F74}" type="presOf" srcId="{3EA99200-D74C-4D21-A4B0-7C2930FAA4CE}" destId="{815FCCAF-800F-46AA-B43A-FF05E8357D2B}" srcOrd="0" destOrd="0" presId="urn:microsoft.com/office/officeart/2005/8/layout/hierarchy6"/>
    <dgm:cxn modelId="{84F206F6-2D57-410F-A766-8E5F8C1CE1D4}" type="presOf" srcId="{57A16825-DA78-45FF-A76E-AFF40281E00F}" destId="{28D2BC1F-733D-47F0-BB42-9D4849928918}" srcOrd="0" destOrd="0" presId="urn:microsoft.com/office/officeart/2005/8/layout/hierarchy6"/>
    <dgm:cxn modelId="{6FA88283-12D2-44EF-AD18-D769B4E18E64}" type="presOf" srcId="{22BCE8B8-604A-48F7-A91F-56590EED6088}" destId="{D7270ECF-8C68-4024-AEDC-335A3B28CB79}" srcOrd="0" destOrd="0" presId="urn:microsoft.com/office/officeart/2005/8/layout/hierarchy6"/>
    <dgm:cxn modelId="{971B6CD6-AEDF-4CB4-801A-6413BE7C628E}" type="presOf" srcId="{FB4DF38D-EBD7-4689-A347-CD78702920A4}" destId="{88CC59C8-9E3F-461B-AC7F-703800767CF2}" srcOrd="0" destOrd="0" presId="urn:microsoft.com/office/officeart/2005/8/layout/hierarchy6"/>
    <dgm:cxn modelId="{1EF26E39-37BE-4C84-8B00-FF1EE4B0241C}" srcId="{2F3F9BF5-1142-498E-A105-D4001BAE1992}" destId="{FB4DF38D-EBD7-4689-A347-CD78702920A4}" srcOrd="2" destOrd="0" parTransId="{762D53EF-5BCE-4261-8F64-52190C80FA78}" sibTransId="{3414FB23-B332-4963-9743-ED97B1318E67}"/>
    <dgm:cxn modelId="{455FA0FB-0B56-4EB7-9A2B-6558DAD7ABA8}" srcId="{4BEA7C85-5BE3-4C3F-AF05-BC4FD230EA40}" destId="{2F3F9BF5-1142-498E-A105-D4001BAE1992}" srcOrd="0" destOrd="0" parTransId="{A4CDDBB5-A999-4F0B-B19C-3149C3D03568}" sibTransId="{1C86296A-6DCD-4C2D-95F6-56CCBB40ADE8}"/>
    <dgm:cxn modelId="{2F21527B-5CCF-4D4B-ACC1-4B4A2C819D78}" srcId="{2F3F9BF5-1142-498E-A105-D4001BAE1992}" destId="{AE768947-4ECC-4C35-BE96-AFF15EF10657}" srcOrd="0" destOrd="0" parTransId="{F59A21B0-F0F9-43CE-B9BB-0DFF0EE2ABF6}" sibTransId="{04DC633D-31E5-43E5-B9BB-6432BD006051}"/>
    <dgm:cxn modelId="{58C8B667-BFC5-4675-A587-07291292E3D1}" type="presOf" srcId="{B24A9BC2-DACA-4CCB-9077-2E3C4A0B676C}" destId="{C310C1D1-34EF-439A-89F6-D871BFB44ACF}" srcOrd="0" destOrd="0" presId="urn:microsoft.com/office/officeart/2005/8/layout/hierarchy6"/>
    <dgm:cxn modelId="{6C15323A-6573-4BB6-AEAA-5F2F5595F0D9}" type="presOf" srcId="{AE768947-4ECC-4C35-BE96-AFF15EF10657}" destId="{CFD0B6A6-9D27-46EB-942F-4A24E5FA4D17}" srcOrd="0" destOrd="0" presId="urn:microsoft.com/office/officeart/2005/8/layout/hierarchy6"/>
    <dgm:cxn modelId="{1E336508-10C0-407C-8C95-449F18EB200E}" srcId="{B24A9BC2-DACA-4CCB-9077-2E3C4A0B676C}" destId="{3EA99200-D74C-4D21-A4B0-7C2930FAA4CE}" srcOrd="1" destOrd="0" parTransId="{01782CED-3D41-4276-B8A5-CDA34462D993}" sibTransId="{E9B1A3BF-688B-4722-B6C2-93AB6811B3D7}"/>
    <dgm:cxn modelId="{74120B75-1152-49AF-9892-01F8575696D4}" type="presOf" srcId="{2F3F9BF5-1142-498E-A105-D4001BAE1992}" destId="{24AD80E5-7E75-480C-B058-12842F887483}" srcOrd="0" destOrd="0" presId="urn:microsoft.com/office/officeart/2005/8/layout/hierarchy6"/>
    <dgm:cxn modelId="{F8094670-0609-41EF-B7E6-7D881E5E1CF9}" srcId="{2F3F9BF5-1142-498E-A105-D4001BAE1992}" destId="{78BDDD1B-37BA-427F-87C3-DAF1C9EE27A9}" srcOrd="3" destOrd="0" parTransId="{757A81F7-0380-4AB5-A202-3B51693678E8}" sibTransId="{21C47188-638A-4AC6-BECC-C06FE842597B}"/>
    <dgm:cxn modelId="{1A1E25E0-DFEE-490E-BCD7-71B6022B3FD0}" srcId="{57A16825-DA78-45FF-A76E-AFF40281E00F}" destId="{D28ABF1B-FB6B-4899-A2D4-2EBF51046719}" srcOrd="0" destOrd="0" parTransId="{8311FBD6-82FD-4AC0-BBD6-F9E52BA54E57}" sibTransId="{968DDF40-8403-43D1-9B6A-0347F0A14260}"/>
    <dgm:cxn modelId="{F0BC063A-77EF-4574-B503-27B1C5D4A117}" type="presOf" srcId="{7171EEA2-448F-40ED-90D6-0809B78E4708}" destId="{1354F9D5-FE3A-41BE-94E2-2ED325035B1A}" srcOrd="0" destOrd="0" presId="urn:microsoft.com/office/officeart/2005/8/layout/hierarchy6"/>
    <dgm:cxn modelId="{72E87318-168A-408C-8264-966077DF2BAE}" type="presOf" srcId="{8311FBD6-82FD-4AC0-BBD6-F9E52BA54E57}" destId="{B753A0A8-6AA8-4A82-B141-B384D533E71F}" srcOrd="0" destOrd="0" presId="urn:microsoft.com/office/officeart/2005/8/layout/hierarchy6"/>
    <dgm:cxn modelId="{39BC1935-D4CF-44E3-AFEB-539D215502AB}" type="presParOf" srcId="{97DE44F3-CFEE-493C-966F-F238AE173F07}" destId="{2CCB8936-242C-4960-80A6-E6B2B7148A97}" srcOrd="0" destOrd="0" presId="urn:microsoft.com/office/officeart/2005/8/layout/hierarchy6"/>
    <dgm:cxn modelId="{6A5E97AB-196C-4BE9-9579-DB5A0E73F006}" type="presParOf" srcId="{2CCB8936-242C-4960-80A6-E6B2B7148A97}" destId="{7E37E1BF-0B8B-4328-8991-4999030F080C}" srcOrd="0" destOrd="0" presId="urn:microsoft.com/office/officeart/2005/8/layout/hierarchy6"/>
    <dgm:cxn modelId="{95FFBCE2-E8F3-4019-AA4F-B617BA971777}" type="presParOf" srcId="{7E37E1BF-0B8B-4328-8991-4999030F080C}" destId="{12499413-3266-41E2-A10C-03C9DBDE3E8A}" srcOrd="0" destOrd="0" presId="urn:microsoft.com/office/officeart/2005/8/layout/hierarchy6"/>
    <dgm:cxn modelId="{D96DABB5-5140-456C-B90C-AF1E9E32A66A}" type="presParOf" srcId="{12499413-3266-41E2-A10C-03C9DBDE3E8A}" destId="{24AD80E5-7E75-480C-B058-12842F887483}" srcOrd="0" destOrd="0" presId="urn:microsoft.com/office/officeart/2005/8/layout/hierarchy6"/>
    <dgm:cxn modelId="{E350556D-D135-480A-BAC1-268222F3C67A}" type="presParOf" srcId="{12499413-3266-41E2-A10C-03C9DBDE3E8A}" destId="{D0CB42C9-3911-48D4-90F0-BEA8481964CB}" srcOrd="1" destOrd="0" presId="urn:microsoft.com/office/officeart/2005/8/layout/hierarchy6"/>
    <dgm:cxn modelId="{F42B3FE8-2F88-44A8-85A9-FAD998B15309}" type="presParOf" srcId="{D0CB42C9-3911-48D4-90F0-BEA8481964CB}" destId="{122AAE6C-4DDA-4043-8F9A-488CF0B6E0F6}" srcOrd="0" destOrd="0" presId="urn:microsoft.com/office/officeart/2005/8/layout/hierarchy6"/>
    <dgm:cxn modelId="{BA553AB3-E385-40DE-8011-D081F226F02A}" type="presParOf" srcId="{D0CB42C9-3911-48D4-90F0-BEA8481964CB}" destId="{C507BF1F-31FD-49AE-92F3-CC9A7742BD1E}" srcOrd="1" destOrd="0" presId="urn:microsoft.com/office/officeart/2005/8/layout/hierarchy6"/>
    <dgm:cxn modelId="{8E324802-AD3C-4C4F-A991-EA47FA14B422}" type="presParOf" srcId="{C507BF1F-31FD-49AE-92F3-CC9A7742BD1E}" destId="{CFD0B6A6-9D27-46EB-942F-4A24E5FA4D17}" srcOrd="0" destOrd="0" presId="urn:microsoft.com/office/officeart/2005/8/layout/hierarchy6"/>
    <dgm:cxn modelId="{EA7651C2-3836-4D27-B1B8-DA757511B804}" type="presParOf" srcId="{C507BF1F-31FD-49AE-92F3-CC9A7742BD1E}" destId="{19E37392-C3F8-4609-A744-B6BA5732015F}" srcOrd="1" destOrd="0" presId="urn:microsoft.com/office/officeart/2005/8/layout/hierarchy6"/>
    <dgm:cxn modelId="{EC04A9B0-5467-43BA-88B1-471D71759513}" type="presParOf" srcId="{D0CB42C9-3911-48D4-90F0-BEA8481964CB}" destId="{D7270ECF-8C68-4024-AEDC-335A3B28CB79}" srcOrd="2" destOrd="0" presId="urn:microsoft.com/office/officeart/2005/8/layout/hierarchy6"/>
    <dgm:cxn modelId="{0BDF9619-FC33-4212-9AB5-331DC9E009EA}" type="presParOf" srcId="{D0CB42C9-3911-48D4-90F0-BEA8481964CB}" destId="{5CD86BD0-3608-4E40-A825-934E07E4C338}" srcOrd="3" destOrd="0" presId="urn:microsoft.com/office/officeart/2005/8/layout/hierarchy6"/>
    <dgm:cxn modelId="{E4C39F0C-7269-44A1-924D-43911F3A265C}" type="presParOf" srcId="{5CD86BD0-3608-4E40-A825-934E07E4C338}" destId="{C310C1D1-34EF-439A-89F6-D871BFB44ACF}" srcOrd="0" destOrd="0" presId="urn:microsoft.com/office/officeart/2005/8/layout/hierarchy6"/>
    <dgm:cxn modelId="{4094363E-9D8E-47B7-8293-07BD5397F170}" type="presParOf" srcId="{5CD86BD0-3608-4E40-A825-934E07E4C338}" destId="{F06CE2C4-ADCA-4E29-A475-EF02174FC55D}" srcOrd="1" destOrd="0" presId="urn:microsoft.com/office/officeart/2005/8/layout/hierarchy6"/>
    <dgm:cxn modelId="{77C6DA44-311E-4311-996B-9D4FFEE550F4}" type="presParOf" srcId="{F06CE2C4-ADCA-4E29-A475-EF02174FC55D}" destId="{F8FF0DE0-CFC1-4108-8529-27589C038B5B}" srcOrd="0" destOrd="0" presId="urn:microsoft.com/office/officeart/2005/8/layout/hierarchy6"/>
    <dgm:cxn modelId="{AF63F68D-38E5-478C-B7BA-71C4C162DD5B}" type="presParOf" srcId="{F06CE2C4-ADCA-4E29-A475-EF02174FC55D}" destId="{CF401B6A-A137-494A-8839-99724FA7CF84}" srcOrd="1" destOrd="0" presId="urn:microsoft.com/office/officeart/2005/8/layout/hierarchy6"/>
    <dgm:cxn modelId="{F23E9506-1399-4126-A493-2211804BCCD5}" type="presParOf" srcId="{CF401B6A-A137-494A-8839-99724FA7CF84}" destId="{E22A7094-B5D0-4C1E-BCEA-1115601AE3E7}" srcOrd="0" destOrd="0" presId="urn:microsoft.com/office/officeart/2005/8/layout/hierarchy6"/>
    <dgm:cxn modelId="{C1B000BD-BC49-49F8-B0BC-C2602FED3946}" type="presParOf" srcId="{CF401B6A-A137-494A-8839-99724FA7CF84}" destId="{658E6957-E152-43C8-892D-A1309D5CE1C7}" srcOrd="1" destOrd="0" presId="urn:microsoft.com/office/officeart/2005/8/layout/hierarchy6"/>
    <dgm:cxn modelId="{B261270B-E724-4984-8DF8-3A6B8015B4F9}" type="presParOf" srcId="{F06CE2C4-ADCA-4E29-A475-EF02174FC55D}" destId="{13E3D8B1-B12D-4EE2-82C7-43F0E64F8E69}" srcOrd="2" destOrd="0" presId="urn:microsoft.com/office/officeart/2005/8/layout/hierarchy6"/>
    <dgm:cxn modelId="{F03C7562-AF57-4643-A33D-494BDB111EA8}" type="presParOf" srcId="{F06CE2C4-ADCA-4E29-A475-EF02174FC55D}" destId="{D100F181-F6A5-4CE8-B49B-BF3A9CC8B37A}" srcOrd="3" destOrd="0" presId="urn:microsoft.com/office/officeart/2005/8/layout/hierarchy6"/>
    <dgm:cxn modelId="{79FCDC9D-811E-4099-95EF-A02FD608DAC7}" type="presParOf" srcId="{D100F181-F6A5-4CE8-B49B-BF3A9CC8B37A}" destId="{815FCCAF-800F-46AA-B43A-FF05E8357D2B}" srcOrd="0" destOrd="0" presId="urn:microsoft.com/office/officeart/2005/8/layout/hierarchy6"/>
    <dgm:cxn modelId="{E1528FB9-CD97-4140-B381-5E99F6AFBFFE}" type="presParOf" srcId="{D100F181-F6A5-4CE8-B49B-BF3A9CC8B37A}" destId="{D53980D4-198C-43B2-9AD3-5CC2CC58DA9C}" srcOrd="1" destOrd="0" presId="urn:microsoft.com/office/officeart/2005/8/layout/hierarchy6"/>
    <dgm:cxn modelId="{B544343D-F909-4C86-9747-5F886B7B769A}" type="presParOf" srcId="{D0CB42C9-3911-48D4-90F0-BEA8481964CB}" destId="{48AF9C87-775F-4AE2-AEED-9BB4A53158DC}" srcOrd="4" destOrd="0" presId="urn:microsoft.com/office/officeart/2005/8/layout/hierarchy6"/>
    <dgm:cxn modelId="{8E0FBD75-9123-4E5A-8882-86FF91C9FB98}" type="presParOf" srcId="{D0CB42C9-3911-48D4-90F0-BEA8481964CB}" destId="{96D51144-3F77-4B40-B29C-AD703E7B11D7}" srcOrd="5" destOrd="0" presId="urn:microsoft.com/office/officeart/2005/8/layout/hierarchy6"/>
    <dgm:cxn modelId="{C6063B16-847E-4AA9-9E48-E04A6BACF28C}" type="presParOf" srcId="{96D51144-3F77-4B40-B29C-AD703E7B11D7}" destId="{88CC59C8-9E3F-461B-AC7F-703800767CF2}" srcOrd="0" destOrd="0" presId="urn:microsoft.com/office/officeart/2005/8/layout/hierarchy6"/>
    <dgm:cxn modelId="{E26F26B7-1463-48ED-95E2-832E667D769C}" type="presParOf" srcId="{96D51144-3F77-4B40-B29C-AD703E7B11D7}" destId="{915B75A2-6A69-4DA3-8BD1-6FE425C77094}" srcOrd="1" destOrd="0" presId="urn:microsoft.com/office/officeart/2005/8/layout/hierarchy6"/>
    <dgm:cxn modelId="{AA9E16D9-3919-4EBB-BD29-73BFF343479F}" type="presParOf" srcId="{915B75A2-6A69-4DA3-8BD1-6FE425C77094}" destId="{1354F9D5-FE3A-41BE-94E2-2ED325035B1A}" srcOrd="0" destOrd="0" presId="urn:microsoft.com/office/officeart/2005/8/layout/hierarchy6"/>
    <dgm:cxn modelId="{85F92F71-8096-42BB-8D68-D4387426A1FB}" type="presParOf" srcId="{915B75A2-6A69-4DA3-8BD1-6FE425C77094}" destId="{A1503221-0D9C-4CE4-BD23-56F71105FF9B}" srcOrd="1" destOrd="0" presId="urn:microsoft.com/office/officeart/2005/8/layout/hierarchy6"/>
    <dgm:cxn modelId="{D4375C42-031F-4F98-927C-7E05ED8CB0DE}" type="presParOf" srcId="{A1503221-0D9C-4CE4-BD23-56F71105FF9B}" destId="{28D2BC1F-733D-47F0-BB42-9D4849928918}" srcOrd="0" destOrd="0" presId="urn:microsoft.com/office/officeart/2005/8/layout/hierarchy6"/>
    <dgm:cxn modelId="{B3B8ED31-8387-4584-8C61-88E7EE678F25}" type="presParOf" srcId="{A1503221-0D9C-4CE4-BD23-56F71105FF9B}" destId="{90BF1686-689B-4EC4-AC44-3148B1E1FD94}" srcOrd="1" destOrd="0" presId="urn:microsoft.com/office/officeart/2005/8/layout/hierarchy6"/>
    <dgm:cxn modelId="{922B4C52-20CF-4F7F-8094-08E25F07CCC6}" type="presParOf" srcId="{90BF1686-689B-4EC4-AC44-3148B1E1FD94}" destId="{B753A0A8-6AA8-4A82-B141-B384D533E71F}" srcOrd="0" destOrd="0" presId="urn:microsoft.com/office/officeart/2005/8/layout/hierarchy6"/>
    <dgm:cxn modelId="{9F9AABCE-045E-453B-A161-0E4497BE9BA6}" type="presParOf" srcId="{90BF1686-689B-4EC4-AC44-3148B1E1FD94}" destId="{69C47862-CF11-4C4E-8700-5600D7A8AF91}" srcOrd="1" destOrd="0" presId="urn:microsoft.com/office/officeart/2005/8/layout/hierarchy6"/>
    <dgm:cxn modelId="{36F208CD-5291-46B6-95A1-E7A8A95A21AE}" type="presParOf" srcId="{69C47862-CF11-4C4E-8700-5600D7A8AF91}" destId="{F147B087-5C85-434C-BC66-8F90DB6949E1}" srcOrd="0" destOrd="0" presId="urn:microsoft.com/office/officeart/2005/8/layout/hierarchy6"/>
    <dgm:cxn modelId="{057FFE26-37A3-4B11-A655-AE2E425C59E9}" type="presParOf" srcId="{69C47862-CF11-4C4E-8700-5600D7A8AF91}" destId="{B4D7C66A-50CC-480F-84CE-B0C84715AB80}" srcOrd="1" destOrd="0" presId="urn:microsoft.com/office/officeart/2005/8/layout/hierarchy6"/>
    <dgm:cxn modelId="{72BE1101-77B2-4AA4-89FC-0D61FE7EF7F1}" type="presParOf" srcId="{915B75A2-6A69-4DA3-8BD1-6FE425C77094}" destId="{830071BB-56E2-4804-A0E8-914424C5CAD3}" srcOrd="2" destOrd="0" presId="urn:microsoft.com/office/officeart/2005/8/layout/hierarchy6"/>
    <dgm:cxn modelId="{530E9EB8-94DA-4328-90C6-06FDBDFCC536}" type="presParOf" srcId="{915B75A2-6A69-4DA3-8BD1-6FE425C77094}" destId="{EC2188FD-723D-4ED4-8D9E-54D09F83D3CA}" srcOrd="3" destOrd="0" presId="urn:microsoft.com/office/officeart/2005/8/layout/hierarchy6"/>
    <dgm:cxn modelId="{21BA61EF-AADD-4D30-A2BD-AC80B9055758}" type="presParOf" srcId="{EC2188FD-723D-4ED4-8D9E-54D09F83D3CA}" destId="{AE72C271-1481-43A3-86C5-0537C1E9B613}" srcOrd="0" destOrd="0" presId="urn:microsoft.com/office/officeart/2005/8/layout/hierarchy6"/>
    <dgm:cxn modelId="{5A8B140F-BA95-4744-99D1-CB852008F978}" type="presParOf" srcId="{EC2188FD-723D-4ED4-8D9E-54D09F83D3CA}" destId="{3E9A0F67-FE0A-49A7-BACC-712F0490FDAC}" srcOrd="1" destOrd="0" presId="urn:microsoft.com/office/officeart/2005/8/layout/hierarchy6"/>
    <dgm:cxn modelId="{243D753E-FFB6-4F2B-8EDA-97E04F8C8307}" type="presParOf" srcId="{D0CB42C9-3911-48D4-90F0-BEA8481964CB}" destId="{FDA191B7-6179-43F8-A8D1-6BF39BA47E03}" srcOrd="6" destOrd="0" presId="urn:microsoft.com/office/officeart/2005/8/layout/hierarchy6"/>
    <dgm:cxn modelId="{4E4CB206-ADD7-4D44-8E4C-3DE470E2125A}" type="presParOf" srcId="{D0CB42C9-3911-48D4-90F0-BEA8481964CB}" destId="{80465BE7-08EC-4CE0-A2AD-83F66BD7A949}" srcOrd="7" destOrd="0" presId="urn:microsoft.com/office/officeart/2005/8/layout/hierarchy6"/>
    <dgm:cxn modelId="{D4FD8FB7-A22A-43D1-A834-6E795ED79CDC}" type="presParOf" srcId="{80465BE7-08EC-4CE0-A2AD-83F66BD7A949}" destId="{41F6F2A3-E3BB-4F35-BF27-F8CF7E2BD1AD}" srcOrd="0" destOrd="0" presId="urn:microsoft.com/office/officeart/2005/8/layout/hierarchy6"/>
    <dgm:cxn modelId="{A728F5CC-42E6-4F1C-8527-77122375F4C8}" type="presParOf" srcId="{80465BE7-08EC-4CE0-A2AD-83F66BD7A949}" destId="{4261C361-3DEE-4B2E-9E8D-61F984AE2D41}" srcOrd="1" destOrd="0" presId="urn:microsoft.com/office/officeart/2005/8/layout/hierarchy6"/>
    <dgm:cxn modelId="{93C6CC47-7B8F-4689-AA61-D65951B03CCC}" type="presParOf" srcId="{97DE44F3-CFEE-493C-966F-F238AE173F07}" destId="{312BCBCD-2290-4877-8B8A-7A42707B70B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EA7C85-5BE3-4C3F-AF05-BC4FD230EA40}" type="doc">
      <dgm:prSet loTypeId="urn:microsoft.com/office/officeart/2005/8/layout/hierarchy6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2F3F9BF5-1142-498E-A105-D4001BAE1992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Application</a:t>
          </a:r>
          <a:endParaRPr lang="en-GB" dirty="0"/>
        </a:p>
      </dgm:t>
    </dgm:pt>
    <dgm:pt modelId="{A4CDDBB5-A999-4F0B-B19C-3149C3D03568}" type="parTrans" cxnId="{455FA0FB-0B56-4EB7-9A2B-6558DAD7ABA8}">
      <dgm:prSet/>
      <dgm:spPr/>
      <dgm:t>
        <a:bodyPr/>
        <a:lstStyle/>
        <a:p>
          <a:endParaRPr lang="en-GB"/>
        </a:p>
      </dgm:t>
    </dgm:pt>
    <dgm:pt modelId="{1C86296A-6DCD-4C2D-95F6-56CCBB40ADE8}" type="sibTrans" cxnId="{455FA0FB-0B56-4EB7-9A2B-6558DAD7ABA8}">
      <dgm:prSet/>
      <dgm:spPr/>
      <dgm:t>
        <a:bodyPr/>
        <a:lstStyle/>
        <a:p>
          <a:endParaRPr lang="en-GB"/>
        </a:p>
      </dgm:t>
    </dgm:pt>
    <dgm:pt modelId="{AE768947-4ECC-4C35-BE96-AFF15EF10657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User</a:t>
          </a:r>
          <a:endParaRPr lang="en-GB" dirty="0"/>
        </a:p>
      </dgm:t>
    </dgm:pt>
    <dgm:pt modelId="{F59A21B0-F0F9-43CE-B9BB-0DFF0EE2ABF6}" type="parTrans" cxnId="{2F21527B-5CCF-4D4B-ACC1-4B4A2C819D78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04DC633D-31E5-43E5-B9BB-6432BD006051}" type="sibTrans" cxnId="{2F21527B-5CCF-4D4B-ACC1-4B4A2C819D78}">
      <dgm:prSet/>
      <dgm:spPr/>
      <dgm:t>
        <a:bodyPr/>
        <a:lstStyle/>
        <a:p>
          <a:endParaRPr lang="en-GB"/>
        </a:p>
      </dgm:t>
    </dgm:pt>
    <dgm:pt modelId="{B24A9BC2-DACA-4CCB-9077-2E3C4A0B676C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Web </a:t>
          </a:r>
          <a:br>
            <a:rPr lang="en-GB" dirty="0" smtClean="0"/>
          </a:br>
          <a:r>
            <a:rPr lang="en-GB" dirty="0" smtClean="0"/>
            <a:t>server</a:t>
          </a:r>
          <a:endParaRPr lang="en-GB" dirty="0"/>
        </a:p>
      </dgm:t>
    </dgm:pt>
    <dgm:pt modelId="{22BCE8B8-604A-48F7-A91F-56590EED6088}" type="parTrans" cxnId="{4D601424-5EFF-435D-AAE0-C78C76BD0091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810F4626-031E-48C5-9780-CE99ED9B11E0}" type="sibTrans" cxnId="{4D601424-5EFF-435D-AAE0-C78C76BD0091}">
      <dgm:prSet/>
      <dgm:spPr/>
      <dgm:t>
        <a:bodyPr/>
        <a:lstStyle/>
        <a:p>
          <a:endParaRPr lang="en-GB"/>
        </a:p>
      </dgm:t>
    </dgm:pt>
    <dgm:pt modelId="{78BDDD1B-37BA-427F-87C3-DAF1C9EE27A9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Database</a:t>
          </a:r>
          <a:endParaRPr lang="en-GB" dirty="0"/>
        </a:p>
      </dgm:t>
    </dgm:pt>
    <dgm:pt modelId="{757A81F7-0380-4AB5-A202-3B51693678E8}" type="parTrans" cxnId="{F8094670-0609-41EF-B7E6-7D881E5E1CF9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21C47188-638A-4AC6-BECC-C06FE842597B}" type="sibTrans" cxnId="{F8094670-0609-41EF-B7E6-7D881E5E1CF9}">
      <dgm:prSet/>
      <dgm:spPr/>
      <dgm:t>
        <a:bodyPr/>
        <a:lstStyle/>
        <a:p>
          <a:endParaRPr lang="en-GB"/>
        </a:p>
      </dgm:t>
    </dgm:pt>
    <dgm:pt modelId="{3EA99200-D74C-4D21-A4B0-7C2930FAA4CE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Backing beans</a:t>
          </a:r>
          <a:endParaRPr lang="en-GB" dirty="0"/>
        </a:p>
      </dgm:t>
    </dgm:pt>
    <dgm:pt modelId="{E9B1A3BF-688B-4722-B6C2-93AB6811B3D7}" type="sibTrans" cxnId="{1E336508-10C0-407C-8C95-449F18EB200E}">
      <dgm:prSet/>
      <dgm:spPr/>
      <dgm:t>
        <a:bodyPr/>
        <a:lstStyle/>
        <a:p>
          <a:endParaRPr lang="en-GB"/>
        </a:p>
      </dgm:t>
    </dgm:pt>
    <dgm:pt modelId="{01782CED-3D41-4276-B8A5-CDA34462D993}" type="parTrans" cxnId="{1E336508-10C0-407C-8C95-449F18EB200E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8DC1B3E4-D42E-48CA-A682-06F09B1317DB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Facelets</a:t>
          </a:r>
          <a:endParaRPr lang="en-GB" dirty="0"/>
        </a:p>
      </dgm:t>
    </dgm:pt>
    <dgm:pt modelId="{7AAB88B2-68DB-402E-8FEC-07D8A376C088}" type="sibTrans" cxnId="{8628881C-AEC2-445C-9DA1-0073F051E456}">
      <dgm:prSet/>
      <dgm:spPr/>
      <dgm:t>
        <a:bodyPr/>
        <a:lstStyle/>
        <a:p>
          <a:endParaRPr lang="en-GB"/>
        </a:p>
      </dgm:t>
    </dgm:pt>
    <dgm:pt modelId="{BF2B8F68-EDD6-4154-9CDD-D9064CCA49D4}" type="parTrans" cxnId="{8628881C-AEC2-445C-9DA1-0073F051E456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FB4DF38D-EBD7-4689-A347-CD78702920A4}">
      <dgm:prSet/>
      <dgm:spPr/>
      <dgm:t>
        <a:bodyPr/>
        <a:lstStyle/>
        <a:p>
          <a:r>
            <a:rPr lang="en-GB" dirty="0" smtClean="0"/>
            <a:t>Application server</a:t>
          </a:r>
          <a:endParaRPr lang="en-GB" dirty="0"/>
        </a:p>
      </dgm:t>
    </dgm:pt>
    <dgm:pt modelId="{762D53EF-5BCE-4261-8F64-52190C80FA78}" type="parTrans" cxnId="{1EF26E39-37BE-4C84-8B00-FF1EE4B0241C}">
      <dgm:prSet/>
      <dgm:spPr/>
      <dgm:t>
        <a:bodyPr/>
        <a:lstStyle/>
        <a:p>
          <a:endParaRPr lang="en-GB"/>
        </a:p>
      </dgm:t>
    </dgm:pt>
    <dgm:pt modelId="{3414FB23-B332-4963-9743-ED97B1318E67}" type="sibTrans" cxnId="{1EF26E39-37BE-4C84-8B00-FF1EE4B0241C}">
      <dgm:prSet/>
      <dgm:spPr/>
      <dgm:t>
        <a:bodyPr/>
        <a:lstStyle/>
        <a:p>
          <a:endParaRPr lang="en-GB"/>
        </a:p>
      </dgm:t>
    </dgm:pt>
    <dgm:pt modelId="{57A16825-DA78-45FF-A76E-AFF40281E00F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Session beans</a:t>
          </a:r>
          <a:endParaRPr lang="en-GB" dirty="0"/>
        </a:p>
      </dgm:t>
    </dgm:pt>
    <dgm:pt modelId="{7171EEA2-448F-40ED-90D6-0809B78E4708}" type="parTrans" cxnId="{B80A019A-F0C5-4199-A923-4C57509DA56A}">
      <dgm:prSet/>
      <dgm:spPr/>
      <dgm:t>
        <a:bodyPr/>
        <a:lstStyle/>
        <a:p>
          <a:endParaRPr lang="en-GB"/>
        </a:p>
      </dgm:t>
    </dgm:pt>
    <dgm:pt modelId="{91CDCB6D-9D31-499F-91E6-D3CF398A53F2}" type="sibTrans" cxnId="{B80A019A-F0C5-4199-A923-4C57509DA56A}">
      <dgm:prSet/>
      <dgm:spPr/>
      <dgm:t>
        <a:bodyPr/>
        <a:lstStyle/>
        <a:p>
          <a:endParaRPr lang="en-GB"/>
        </a:p>
      </dgm:t>
    </dgm:pt>
    <dgm:pt modelId="{D28ABF1B-FB6B-4899-A2D4-2EBF51046719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Entity beans</a:t>
          </a:r>
          <a:endParaRPr lang="en-GB" dirty="0"/>
        </a:p>
      </dgm:t>
    </dgm:pt>
    <dgm:pt modelId="{8311FBD6-82FD-4AC0-BBD6-F9E52BA54E57}" type="parTrans" cxnId="{1A1E25E0-DFEE-490E-BCD7-71B6022B3FD0}">
      <dgm:prSet/>
      <dgm:spPr/>
      <dgm:t>
        <a:bodyPr/>
        <a:lstStyle/>
        <a:p>
          <a:endParaRPr lang="en-GB"/>
        </a:p>
      </dgm:t>
    </dgm:pt>
    <dgm:pt modelId="{968DDF40-8403-43D1-9B6A-0347F0A14260}" type="sibTrans" cxnId="{1A1E25E0-DFEE-490E-BCD7-71B6022B3FD0}">
      <dgm:prSet/>
      <dgm:spPr/>
      <dgm:t>
        <a:bodyPr/>
        <a:lstStyle/>
        <a:p>
          <a:endParaRPr lang="en-GB"/>
        </a:p>
      </dgm:t>
    </dgm:pt>
    <dgm:pt modelId="{0507E136-3B0C-48AC-A93F-28CFF692B382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Façade classes</a:t>
          </a:r>
          <a:endParaRPr lang="en-GB" dirty="0"/>
        </a:p>
      </dgm:t>
    </dgm:pt>
    <dgm:pt modelId="{CF63459C-CD99-4D3D-8800-F4359098BBD4}" type="parTrans" cxnId="{17EDB032-998D-430B-A9B6-22F8C6759309}">
      <dgm:prSet/>
      <dgm:spPr/>
      <dgm:t>
        <a:bodyPr/>
        <a:lstStyle/>
        <a:p>
          <a:endParaRPr lang="en-GB"/>
        </a:p>
      </dgm:t>
    </dgm:pt>
    <dgm:pt modelId="{F6E2DBB6-3F32-49BD-83ED-B408C1315B10}" type="sibTrans" cxnId="{17EDB032-998D-430B-A9B6-22F8C6759309}">
      <dgm:prSet/>
      <dgm:spPr/>
      <dgm:t>
        <a:bodyPr/>
        <a:lstStyle/>
        <a:p>
          <a:endParaRPr lang="en-GB"/>
        </a:p>
      </dgm:t>
    </dgm:pt>
    <dgm:pt modelId="{97DE44F3-CFEE-493C-966F-F238AE173F07}" type="pres">
      <dgm:prSet presAssocID="{4BEA7C85-5BE3-4C3F-AF05-BC4FD230EA4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CCB8936-242C-4960-80A6-E6B2B7148A97}" type="pres">
      <dgm:prSet presAssocID="{4BEA7C85-5BE3-4C3F-AF05-BC4FD230EA40}" presName="hierFlow" presStyleCnt="0"/>
      <dgm:spPr/>
    </dgm:pt>
    <dgm:pt modelId="{7E37E1BF-0B8B-4328-8991-4999030F080C}" type="pres">
      <dgm:prSet presAssocID="{4BEA7C85-5BE3-4C3F-AF05-BC4FD230EA4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2499413-3266-41E2-A10C-03C9DBDE3E8A}" type="pres">
      <dgm:prSet presAssocID="{2F3F9BF5-1142-498E-A105-D4001BAE1992}" presName="Name14" presStyleCnt="0"/>
      <dgm:spPr/>
    </dgm:pt>
    <dgm:pt modelId="{24AD80E5-7E75-480C-B058-12842F887483}" type="pres">
      <dgm:prSet presAssocID="{2F3F9BF5-1142-498E-A105-D4001BAE199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0CB42C9-3911-48D4-90F0-BEA8481964CB}" type="pres">
      <dgm:prSet presAssocID="{2F3F9BF5-1142-498E-A105-D4001BAE1992}" presName="hierChild2" presStyleCnt="0"/>
      <dgm:spPr/>
    </dgm:pt>
    <dgm:pt modelId="{122AAE6C-4DDA-4043-8F9A-488CF0B6E0F6}" type="pres">
      <dgm:prSet presAssocID="{F59A21B0-F0F9-43CE-B9BB-0DFF0EE2ABF6}" presName="Name19" presStyleLbl="parChTrans1D2" presStyleIdx="0" presStyleCnt="4"/>
      <dgm:spPr/>
      <dgm:t>
        <a:bodyPr/>
        <a:lstStyle/>
        <a:p>
          <a:endParaRPr lang="en-GB"/>
        </a:p>
      </dgm:t>
    </dgm:pt>
    <dgm:pt modelId="{C507BF1F-31FD-49AE-92F3-CC9A7742BD1E}" type="pres">
      <dgm:prSet presAssocID="{AE768947-4ECC-4C35-BE96-AFF15EF10657}" presName="Name21" presStyleCnt="0"/>
      <dgm:spPr/>
    </dgm:pt>
    <dgm:pt modelId="{CFD0B6A6-9D27-46EB-942F-4A24E5FA4D17}" type="pres">
      <dgm:prSet presAssocID="{AE768947-4ECC-4C35-BE96-AFF15EF10657}" presName="level2Shape" presStyleLbl="node2" presStyleIdx="0" presStyleCnt="4"/>
      <dgm:spPr/>
      <dgm:t>
        <a:bodyPr/>
        <a:lstStyle/>
        <a:p>
          <a:endParaRPr lang="en-GB"/>
        </a:p>
      </dgm:t>
    </dgm:pt>
    <dgm:pt modelId="{19E37392-C3F8-4609-A744-B6BA5732015F}" type="pres">
      <dgm:prSet presAssocID="{AE768947-4ECC-4C35-BE96-AFF15EF10657}" presName="hierChild3" presStyleCnt="0"/>
      <dgm:spPr/>
    </dgm:pt>
    <dgm:pt modelId="{D7270ECF-8C68-4024-AEDC-335A3B28CB79}" type="pres">
      <dgm:prSet presAssocID="{22BCE8B8-604A-48F7-A91F-56590EED6088}" presName="Name19" presStyleLbl="parChTrans1D2" presStyleIdx="1" presStyleCnt="4"/>
      <dgm:spPr/>
      <dgm:t>
        <a:bodyPr/>
        <a:lstStyle/>
        <a:p>
          <a:endParaRPr lang="en-GB"/>
        </a:p>
      </dgm:t>
    </dgm:pt>
    <dgm:pt modelId="{5CD86BD0-3608-4E40-A825-934E07E4C338}" type="pres">
      <dgm:prSet presAssocID="{B24A9BC2-DACA-4CCB-9077-2E3C4A0B676C}" presName="Name21" presStyleCnt="0"/>
      <dgm:spPr/>
    </dgm:pt>
    <dgm:pt modelId="{C310C1D1-34EF-439A-89F6-D871BFB44ACF}" type="pres">
      <dgm:prSet presAssocID="{B24A9BC2-DACA-4CCB-9077-2E3C4A0B676C}" presName="level2Shape" presStyleLbl="node2" presStyleIdx="1" presStyleCnt="4"/>
      <dgm:spPr/>
      <dgm:t>
        <a:bodyPr/>
        <a:lstStyle/>
        <a:p>
          <a:endParaRPr lang="en-GB"/>
        </a:p>
      </dgm:t>
    </dgm:pt>
    <dgm:pt modelId="{F06CE2C4-ADCA-4E29-A475-EF02174FC55D}" type="pres">
      <dgm:prSet presAssocID="{B24A9BC2-DACA-4CCB-9077-2E3C4A0B676C}" presName="hierChild3" presStyleCnt="0"/>
      <dgm:spPr/>
    </dgm:pt>
    <dgm:pt modelId="{F8FF0DE0-CFC1-4108-8529-27589C038B5B}" type="pres">
      <dgm:prSet presAssocID="{BF2B8F68-EDD6-4154-9CDD-D9064CCA49D4}" presName="Name19" presStyleLbl="parChTrans1D3" presStyleIdx="0" presStyleCnt="4"/>
      <dgm:spPr/>
      <dgm:t>
        <a:bodyPr/>
        <a:lstStyle/>
        <a:p>
          <a:endParaRPr lang="en-GB"/>
        </a:p>
      </dgm:t>
    </dgm:pt>
    <dgm:pt modelId="{CF401B6A-A137-494A-8839-99724FA7CF84}" type="pres">
      <dgm:prSet presAssocID="{8DC1B3E4-D42E-48CA-A682-06F09B1317DB}" presName="Name21" presStyleCnt="0"/>
      <dgm:spPr/>
    </dgm:pt>
    <dgm:pt modelId="{E22A7094-B5D0-4C1E-BCEA-1115601AE3E7}" type="pres">
      <dgm:prSet presAssocID="{8DC1B3E4-D42E-48CA-A682-06F09B1317DB}" presName="level2Shape" presStyleLbl="node3" presStyleIdx="0" presStyleCnt="4"/>
      <dgm:spPr/>
      <dgm:t>
        <a:bodyPr/>
        <a:lstStyle/>
        <a:p>
          <a:endParaRPr lang="en-GB"/>
        </a:p>
      </dgm:t>
    </dgm:pt>
    <dgm:pt modelId="{658E6957-E152-43C8-892D-A1309D5CE1C7}" type="pres">
      <dgm:prSet presAssocID="{8DC1B3E4-D42E-48CA-A682-06F09B1317DB}" presName="hierChild3" presStyleCnt="0"/>
      <dgm:spPr/>
    </dgm:pt>
    <dgm:pt modelId="{13E3D8B1-B12D-4EE2-82C7-43F0E64F8E69}" type="pres">
      <dgm:prSet presAssocID="{01782CED-3D41-4276-B8A5-CDA34462D993}" presName="Name19" presStyleLbl="parChTrans1D3" presStyleIdx="1" presStyleCnt="4"/>
      <dgm:spPr/>
      <dgm:t>
        <a:bodyPr/>
        <a:lstStyle/>
        <a:p>
          <a:endParaRPr lang="en-GB"/>
        </a:p>
      </dgm:t>
    </dgm:pt>
    <dgm:pt modelId="{D100F181-F6A5-4CE8-B49B-BF3A9CC8B37A}" type="pres">
      <dgm:prSet presAssocID="{3EA99200-D74C-4D21-A4B0-7C2930FAA4CE}" presName="Name21" presStyleCnt="0"/>
      <dgm:spPr/>
    </dgm:pt>
    <dgm:pt modelId="{815FCCAF-800F-46AA-B43A-FF05E8357D2B}" type="pres">
      <dgm:prSet presAssocID="{3EA99200-D74C-4D21-A4B0-7C2930FAA4CE}" presName="level2Shape" presStyleLbl="node3" presStyleIdx="1" presStyleCnt="4"/>
      <dgm:spPr/>
      <dgm:t>
        <a:bodyPr/>
        <a:lstStyle/>
        <a:p>
          <a:endParaRPr lang="en-GB"/>
        </a:p>
      </dgm:t>
    </dgm:pt>
    <dgm:pt modelId="{D53980D4-198C-43B2-9AD3-5CC2CC58DA9C}" type="pres">
      <dgm:prSet presAssocID="{3EA99200-D74C-4D21-A4B0-7C2930FAA4CE}" presName="hierChild3" presStyleCnt="0"/>
      <dgm:spPr/>
    </dgm:pt>
    <dgm:pt modelId="{48AF9C87-775F-4AE2-AEED-9BB4A53158DC}" type="pres">
      <dgm:prSet presAssocID="{762D53EF-5BCE-4261-8F64-52190C80FA78}" presName="Name19" presStyleLbl="parChTrans1D2" presStyleIdx="2" presStyleCnt="4"/>
      <dgm:spPr/>
      <dgm:t>
        <a:bodyPr/>
        <a:lstStyle/>
        <a:p>
          <a:endParaRPr lang="en-GB"/>
        </a:p>
      </dgm:t>
    </dgm:pt>
    <dgm:pt modelId="{96D51144-3F77-4B40-B29C-AD703E7B11D7}" type="pres">
      <dgm:prSet presAssocID="{FB4DF38D-EBD7-4689-A347-CD78702920A4}" presName="Name21" presStyleCnt="0"/>
      <dgm:spPr/>
    </dgm:pt>
    <dgm:pt modelId="{88CC59C8-9E3F-461B-AC7F-703800767CF2}" type="pres">
      <dgm:prSet presAssocID="{FB4DF38D-EBD7-4689-A347-CD78702920A4}" presName="level2Shape" presStyleLbl="node2" presStyleIdx="2" presStyleCnt="4"/>
      <dgm:spPr/>
      <dgm:t>
        <a:bodyPr/>
        <a:lstStyle/>
        <a:p>
          <a:endParaRPr lang="en-GB"/>
        </a:p>
      </dgm:t>
    </dgm:pt>
    <dgm:pt modelId="{915B75A2-6A69-4DA3-8BD1-6FE425C77094}" type="pres">
      <dgm:prSet presAssocID="{FB4DF38D-EBD7-4689-A347-CD78702920A4}" presName="hierChild3" presStyleCnt="0"/>
      <dgm:spPr/>
    </dgm:pt>
    <dgm:pt modelId="{1354F9D5-FE3A-41BE-94E2-2ED325035B1A}" type="pres">
      <dgm:prSet presAssocID="{7171EEA2-448F-40ED-90D6-0809B78E4708}" presName="Name19" presStyleLbl="parChTrans1D3" presStyleIdx="2" presStyleCnt="4"/>
      <dgm:spPr/>
      <dgm:t>
        <a:bodyPr/>
        <a:lstStyle/>
        <a:p>
          <a:endParaRPr lang="en-GB"/>
        </a:p>
      </dgm:t>
    </dgm:pt>
    <dgm:pt modelId="{A1503221-0D9C-4CE4-BD23-56F71105FF9B}" type="pres">
      <dgm:prSet presAssocID="{57A16825-DA78-45FF-A76E-AFF40281E00F}" presName="Name21" presStyleCnt="0"/>
      <dgm:spPr/>
    </dgm:pt>
    <dgm:pt modelId="{28D2BC1F-733D-47F0-BB42-9D4849928918}" type="pres">
      <dgm:prSet presAssocID="{57A16825-DA78-45FF-A76E-AFF40281E00F}" presName="level2Shape" presStyleLbl="node3" presStyleIdx="2" presStyleCnt="4"/>
      <dgm:spPr/>
      <dgm:t>
        <a:bodyPr/>
        <a:lstStyle/>
        <a:p>
          <a:endParaRPr lang="en-GB"/>
        </a:p>
      </dgm:t>
    </dgm:pt>
    <dgm:pt modelId="{90BF1686-689B-4EC4-AC44-3148B1E1FD94}" type="pres">
      <dgm:prSet presAssocID="{57A16825-DA78-45FF-A76E-AFF40281E00F}" presName="hierChild3" presStyleCnt="0"/>
      <dgm:spPr/>
    </dgm:pt>
    <dgm:pt modelId="{B753A0A8-6AA8-4A82-B141-B384D533E71F}" type="pres">
      <dgm:prSet presAssocID="{8311FBD6-82FD-4AC0-BBD6-F9E52BA54E57}" presName="Name19" presStyleLbl="parChTrans1D4" presStyleIdx="0" presStyleCnt="1"/>
      <dgm:spPr/>
      <dgm:t>
        <a:bodyPr/>
        <a:lstStyle/>
        <a:p>
          <a:endParaRPr lang="en-GB"/>
        </a:p>
      </dgm:t>
    </dgm:pt>
    <dgm:pt modelId="{69C47862-CF11-4C4E-8700-5600D7A8AF91}" type="pres">
      <dgm:prSet presAssocID="{D28ABF1B-FB6B-4899-A2D4-2EBF51046719}" presName="Name21" presStyleCnt="0"/>
      <dgm:spPr/>
    </dgm:pt>
    <dgm:pt modelId="{F147B087-5C85-434C-BC66-8F90DB6949E1}" type="pres">
      <dgm:prSet presAssocID="{D28ABF1B-FB6B-4899-A2D4-2EBF51046719}" presName="level2Shape" presStyleLbl="node4" presStyleIdx="0" presStyleCnt="1"/>
      <dgm:spPr/>
      <dgm:t>
        <a:bodyPr/>
        <a:lstStyle/>
        <a:p>
          <a:endParaRPr lang="en-GB"/>
        </a:p>
      </dgm:t>
    </dgm:pt>
    <dgm:pt modelId="{B4D7C66A-50CC-480F-84CE-B0C84715AB80}" type="pres">
      <dgm:prSet presAssocID="{D28ABF1B-FB6B-4899-A2D4-2EBF51046719}" presName="hierChild3" presStyleCnt="0"/>
      <dgm:spPr/>
    </dgm:pt>
    <dgm:pt modelId="{830071BB-56E2-4804-A0E8-914424C5CAD3}" type="pres">
      <dgm:prSet presAssocID="{CF63459C-CD99-4D3D-8800-F4359098BBD4}" presName="Name19" presStyleLbl="parChTrans1D3" presStyleIdx="3" presStyleCnt="4"/>
      <dgm:spPr/>
      <dgm:t>
        <a:bodyPr/>
        <a:lstStyle/>
        <a:p>
          <a:endParaRPr lang="en-GB"/>
        </a:p>
      </dgm:t>
    </dgm:pt>
    <dgm:pt modelId="{EC2188FD-723D-4ED4-8D9E-54D09F83D3CA}" type="pres">
      <dgm:prSet presAssocID="{0507E136-3B0C-48AC-A93F-28CFF692B382}" presName="Name21" presStyleCnt="0"/>
      <dgm:spPr/>
    </dgm:pt>
    <dgm:pt modelId="{AE72C271-1481-43A3-86C5-0537C1E9B613}" type="pres">
      <dgm:prSet presAssocID="{0507E136-3B0C-48AC-A93F-28CFF692B382}" presName="level2Shape" presStyleLbl="node3" presStyleIdx="3" presStyleCnt="4"/>
      <dgm:spPr/>
      <dgm:t>
        <a:bodyPr/>
        <a:lstStyle/>
        <a:p>
          <a:endParaRPr lang="en-GB"/>
        </a:p>
      </dgm:t>
    </dgm:pt>
    <dgm:pt modelId="{3E9A0F67-FE0A-49A7-BACC-712F0490FDAC}" type="pres">
      <dgm:prSet presAssocID="{0507E136-3B0C-48AC-A93F-28CFF692B382}" presName="hierChild3" presStyleCnt="0"/>
      <dgm:spPr/>
    </dgm:pt>
    <dgm:pt modelId="{FDA191B7-6179-43F8-A8D1-6BF39BA47E03}" type="pres">
      <dgm:prSet presAssocID="{757A81F7-0380-4AB5-A202-3B51693678E8}" presName="Name19" presStyleLbl="parChTrans1D2" presStyleIdx="3" presStyleCnt="4"/>
      <dgm:spPr/>
      <dgm:t>
        <a:bodyPr/>
        <a:lstStyle/>
        <a:p>
          <a:endParaRPr lang="en-GB"/>
        </a:p>
      </dgm:t>
    </dgm:pt>
    <dgm:pt modelId="{80465BE7-08EC-4CE0-A2AD-83F66BD7A949}" type="pres">
      <dgm:prSet presAssocID="{78BDDD1B-37BA-427F-87C3-DAF1C9EE27A9}" presName="Name21" presStyleCnt="0"/>
      <dgm:spPr/>
    </dgm:pt>
    <dgm:pt modelId="{41F6F2A3-E3BB-4F35-BF27-F8CF7E2BD1AD}" type="pres">
      <dgm:prSet presAssocID="{78BDDD1B-37BA-427F-87C3-DAF1C9EE27A9}" presName="level2Shape" presStyleLbl="node2" presStyleIdx="3" presStyleCnt="4"/>
      <dgm:spPr/>
      <dgm:t>
        <a:bodyPr/>
        <a:lstStyle/>
        <a:p>
          <a:endParaRPr lang="en-GB"/>
        </a:p>
      </dgm:t>
    </dgm:pt>
    <dgm:pt modelId="{4261C361-3DEE-4B2E-9E8D-61F984AE2D41}" type="pres">
      <dgm:prSet presAssocID="{78BDDD1B-37BA-427F-87C3-DAF1C9EE27A9}" presName="hierChild3" presStyleCnt="0"/>
      <dgm:spPr/>
    </dgm:pt>
    <dgm:pt modelId="{312BCBCD-2290-4877-8B8A-7A42707B70B9}" type="pres">
      <dgm:prSet presAssocID="{4BEA7C85-5BE3-4C3F-AF05-BC4FD230EA40}" presName="bgShapesFlow" presStyleCnt="0"/>
      <dgm:spPr/>
    </dgm:pt>
  </dgm:ptLst>
  <dgm:cxnLst>
    <dgm:cxn modelId="{17EDB032-998D-430B-A9B6-22F8C6759309}" srcId="{FB4DF38D-EBD7-4689-A347-CD78702920A4}" destId="{0507E136-3B0C-48AC-A93F-28CFF692B382}" srcOrd="1" destOrd="0" parTransId="{CF63459C-CD99-4D3D-8800-F4359098BBD4}" sibTransId="{F6E2DBB6-3F32-49BD-83ED-B408C1315B10}"/>
    <dgm:cxn modelId="{8628881C-AEC2-445C-9DA1-0073F051E456}" srcId="{B24A9BC2-DACA-4CCB-9077-2E3C4A0B676C}" destId="{8DC1B3E4-D42E-48CA-A682-06F09B1317DB}" srcOrd="0" destOrd="0" parTransId="{BF2B8F68-EDD6-4154-9CDD-D9064CCA49D4}" sibTransId="{7AAB88B2-68DB-402E-8FEC-07D8A376C088}"/>
    <dgm:cxn modelId="{AF1585CE-B1F6-43A2-8BF9-3BE5F2A17955}" type="presOf" srcId="{8311FBD6-82FD-4AC0-BBD6-F9E52BA54E57}" destId="{B753A0A8-6AA8-4A82-B141-B384D533E71F}" srcOrd="0" destOrd="0" presId="urn:microsoft.com/office/officeart/2005/8/layout/hierarchy6"/>
    <dgm:cxn modelId="{472533E1-2E6A-4962-8BFB-05CC8FF2E87F}" type="presOf" srcId="{01782CED-3D41-4276-B8A5-CDA34462D993}" destId="{13E3D8B1-B12D-4EE2-82C7-43F0E64F8E69}" srcOrd="0" destOrd="0" presId="urn:microsoft.com/office/officeart/2005/8/layout/hierarchy6"/>
    <dgm:cxn modelId="{1C95C85E-0EFE-40E8-868C-A079FA4654EB}" type="presOf" srcId="{FB4DF38D-EBD7-4689-A347-CD78702920A4}" destId="{88CC59C8-9E3F-461B-AC7F-703800767CF2}" srcOrd="0" destOrd="0" presId="urn:microsoft.com/office/officeart/2005/8/layout/hierarchy6"/>
    <dgm:cxn modelId="{FE707DFE-1F69-4782-9FB1-827F913C9D21}" type="presOf" srcId="{3EA99200-D74C-4D21-A4B0-7C2930FAA4CE}" destId="{815FCCAF-800F-46AA-B43A-FF05E8357D2B}" srcOrd="0" destOrd="0" presId="urn:microsoft.com/office/officeart/2005/8/layout/hierarchy6"/>
    <dgm:cxn modelId="{B80A019A-F0C5-4199-A923-4C57509DA56A}" srcId="{FB4DF38D-EBD7-4689-A347-CD78702920A4}" destId="{57A16825-DA78-45FF-A76E-AFF40281E00F}" srcOrd="0" destOrd="0" parTransId="{7171EEA2-448F-40ED-90D6-0809B78E4708}" sibTransId="{91CDCB6D-9D31-499F-91E6-D3CF398A53F2}"/>
    <dgm:cxn modelId="{D5DE4FD0-2A99-44C2-99CD-0200B0D7B509}" type="presOf" srcId="{8DC1B3E4-D42E-48CA-A682-06F09B1317DB}" destId="{E22A7094-B5D0-4C1E-BCEA-1115601AE3E7}" srcOrd="0" destOrd="0" presId="urn:microsoft.com/office/officeart/2005/8/layout/hierarchy6"/>
    <dgm:cxn modelId="{73AFAA94-2BA6-4F0E-968D-8C40564F6A9E}" type="presOf" srcId="{4BEA7C85-5BE3-4C3F-AF05-BC4FD230EA40}" destId="{97DE44F3-CFEE-493C-966F-F238AE173F07}" srcOrd="0" destOrd="0" presId="urn:microsoft.com/office/officeart/2005/8/layout/hierarchy6"/>
    <dgm:cxn modelId="{C9960BAD-6722-4FBC-AFE0-B04B9D171775}" type="presOf" srcId="{D28ABF1B-FB6B-4899-A2D4-2EBF51046719}" destId="{F147B087-5C85-434C-BC66-8F90DB6949E1}" srcOrd="0" destOrd="0" presId="urn:microsoft.com/office/officeart/2005/8/layout/hierarchy6"/>
    <dgm:cxn modelId="{4D601424-5EFF-435D-AAE0-C78C76BD0091}" srcId="{2F3F9BF5-1142-498E-A105-D4001BAE1992}" destId="{B24A9BC2-DACA-4CCB-9077-2E3C4A0B676C}" srcOrd="1" destOrd="0" parTransId="{22BCE8B8-604A-48F7-A91F-56590EED6088}" sibTransId="{810F4626-031E-48C5-9780-CE99ED9B11E0}"/>
    <dgm:cxn modelId="{B643AC3F-E210-4CE6-B4D7-80D87D0354BE}" type="presOf" srcId="{7171EEA2-448F-40ED-90D6-0809B78E4708}" destId="{1354F9D5-FE3A-41BE-94E2-2ED325035B1A}" srcOrd="0" destOrd="0" presId="urn:microsoft.com/office/officeart/2005/8/layout/hierarchy6"/>
    <dgm:cxn modelId="{BE4195F7-23DF-4639-8C61-ED5035E1D7C1}" type="presOf" srcId="{F59A21B0-F0F9-43CE-B9BB-0DFF0EE2ABF6}" destId="{122AAE6C-4DDA-4043-8F9A-488CF0B6E0F6}" srcOrd="0" destOrd="0" presId="urn:microsoft.com/office/officeart/2005/8/layout/hierarchy6"/>
    <dgm:cxn modelId="{BA7C19D4-E57D-4F7D-9D87-732C44E7778E}" type="presOf" srcId="{757A81F7-0380-4AB5-A202-3B51693678E8}" destId="{FDA191B7-6179-43F8-A8D1-6BF39BA47E03}" srcOrd="0" destOrd="0" presId="urn:microsoft.com/office/officeart/2005/8/layout/hierarchy6"/>
    <dgm:cxn modelId="{AEF27B0C-78E4-4842-9914-E05E54D70517}" type="presOf" srcId="{2F3F9BF5-1142-498E-A105-D4001BAE1992}" destId="{24AD80E5-7E75-480C-B058-12842F887483}" srcOrd="0" destOrd="0" presId="urn:microsoft.com/office/officeart/2005/8/layout/hierarchy6"/>
    <dgm:cxn modelId="{7C4C1B72-2EFC-495C-87F8-0CE6DF5089BA}" type="presOf" srcId="{CF63459C-CD99-4D3D-8800-F4359098BBD4}" destId="{830071BB-56E2-4804-A0E8-914424C5CAD3}" srcOrd="0" destOrd="0" presId="urn:microsoft.com/office/officeart/2005/8/layout/hierarchy6"/>
    <dgm:cxn modelId="{6435FFAF-0673-46AE-84F1-034ECD63F728}" type="presOf" srcId="{AE768947-4ECC-4C35-BE96-AFF15EF10657}" destId="{CFD0B6A6-9D27-46EB-942F-4A24E5FA4D17}" srcOrd="0" destOrd="0" presId="urn:microsoft.com/office/officeart/2005/8/layout/hierarchy6"/>
    <dgm:cxn modelId="{1EF26E39-37BE-4C84-8B00-FF1EE4B0241C}" srcId="{2F3F9BF5-1142-498E-A105-D4001BAE1992}" destId="{FB4DF38D-EBD7-4689-A347-CD78702920A4}" srcOrd="2" destOrd="0" parTransId="{762D53EF-5BCE-4261-8F64-52190C80FA78}" sibTransId="{3414FB23-B332-4963-9743-ED97B1318E67}"/>
    <dgm:cxn modelId="{6569D106-3980-493B-B2A1-C11254335962}" type="presOf" srcId="{762D53EF-5BCE-4261-8F64-52190C80FA78}" destId="{48AF9C87-775F-4AE2-AEED-9BB4A53158DC}" srcOrd="0" destOrd="0" presId="urn:microsoft.com/office/officeart/2005/8/layout/hierarchy6"/>
    <dgm:cxn modelId="{773F3234-3906-4E9A-9366-A2C99221AD1A}" type="presOf" srcId="{0507E136-3B0C-48AC-A93F-28CFF692B382}" destId="{AE72C271-1481-43A3-86C5-0537C1E9B613}" srcOrd="0" destOrd="0" presId="urn:microsoft.com/office/officeart/2005/8/layout/hierarchy6"/>
    <dgm:cxn modelId="{455FA0FB-0B56-4EB7-9A2B-6558DAD7ABA8}" srcId="{4BEA7C85-5BE3-4C3F-AF05-BC4FD230EA40}" destId="{2F3F9BF5-1142-498E-A105-D4001BAE1992}" srcOrd="0" destOrd="0" parTransId="{A4CDDBB5-A999-4F0B-B19C-3149C3D03568}" sibTransId="{1C86296A-6DCD-4C2D-95F6-56CCBB40ADE8}"/>
    <dgm:cxn modelId="{2F21527B-5CCF-4D4B-ACC1-4B4A2C819D78}" srcId="{2F3F9BF5-1142-498E-A105-D4001BAE1992}" destId="{AE768947-4ECC-4C35-BE96-AFF15EF10657}" srcOrd="0" destOrd="0" parTransId="{F59A21B0-F0F9-43CE-B9BB-0DFF0EE2ABF6}" sibTransId="{04DC633D-31E5-43E5-B9BB-6432BD006051}"/>
    <dgm:cxn modelId="{CDD9DECE-3070-4F87-91F1-E6DBACF89D7B}" type="presOf" srcId="{22BCE8B8-604A-48F7-A91F-56590EED6088}" destId="{D7270ECF-8C68-4024-AEDC-335A3B28CB79}" srcOrd="0" destOrd="0" presId="urn:microsoft.com/office/officeart/2005/8/layout/hierarchy6"/>
    <dgm:cxn modelId="{1E336508-10C0-407C-8C95-449F18EB200E}" srcId="{B24A9BC2-DACA-4CCB-9077-2E3C4A0B676C}" destId="{3EA99200-D74C-4D21-A4B0-7C2930FAA4CE}" srcOrd="1" destOrd="0" parTransId="{01782CED-3D41-4276-B8A5-CDA34462D993}" sibTransId="{E9B1A3BF-688B-4722-B6C2-93AB6811B3D7}"/>
    <dgm:cxn modelId="{F8094670-0609-41EF-B7E6-7D881E5E1CF9}" srcId="{2F3F9BF5-1142-498E-A105-D4001BAE1992}" destId="{78BDDD1B-37BA-427F-87C3-DAF1C9EE27A9}" srcOrd="3" destOrd="0" parTransId="{757A81F7-0380-4AB5-A202-3B51693678E8}" sibTransId="{21C47188-638A-4AC6-BECC-C06FE842597B}"/>
    <dgm:cxn modelId="{1A1E25E0-DFEE-490E-BCD7-71B6022B3FD0}" srcId="{57A16825-DA78-45FF-A76E-AFF40281E00F}" destId="{D28ABF1B-FB6B-4899-A2D4-2EBF51046719}" srcOrd="0" destOrd="0" parTransId="{8311FBD6-82FD-4AC0-BBD6-F9E52BA54E57}" sibTransId="{968DDF40-8403-43D1-9B6A-0347F0A14260}"/>
    <dgm:cxn modelId="{FF236BDA-A72C-4369-9A78-5F7839B322C9}" type="presOf" srcId="{78BDDD1B-37BA-427F-87C3-DAF1C9EE27A9}" destId="{41F6F2A3-E3BB-4F35-BF27-F8CF7E2BD1AD}" srcOrd="0" destOrd="0" presId="urn:microsoft.com/office/officeart/2005/8/layout/hierarchy6"/>
    <dgm:cxn modelId="{3EE49865-65BD-4637-BBE0-6EDFCB66AB62}" type="presOf" srcId="{BF2B8F68-EDD6-4154-9CDD-D9064CCA49D4}" destId="{F8FF0DE0-CFC1-4108-8529-27589C038B5B}" srcOrd="0" destOrd="0" presId="urn:microsoft.com/office/officeart/2005/8/layout/hierarchy6"/>
    <dgm:cxn modelId="{66BE5523-4949-4486-8092-EBD537685918}" type="presOf" srcId="{57A16825-DA78-45FF-A76E-AFF40281E00F}" destId="{28D2BC1F-733D-47F0-BB42-9D4849928918}" srcOrd="0" destOrd="0" presId="urn:microsoft.com/office/officeart/2005/8/layout/hierarchy6"/>
    <dgm:cxn modelId="{D7BF4119-3C4F-4DC5-A7C4-F6C4D2531064}" type="presOf" srcId="{B24A9BC2-DACA-4CCB-9077-2E3C4A0B676C}" destId="{C310C1D1-34EF-439A-89F6-D871BFB44ACF}" srcOrd="0" destOrd="0" presId="urn:microsoft.com/office/officeart/2005/8/layout/hierarchy6"/>
    <dgm:cxn modelId="{0AA39486-6E76-4D3E-BA77-63D9B99CAE29}" type="presParOf" srcId="{97DE44F3-CFEE-493C-966F-F238AE173F07}" destId="{2CCB8936-242C-4960-80A6-E6B2B7148A97}" srcOrd="0" destOrd="0" presId="urn:microsoft.com/office/officeart/2005/8/layout/hierarchy6"/>
    <dgm:cxn modelId="{27EFA109-F1D3-46DE-9384-0F035A86ACD5}" type="presParOf" srcId="{2CCB8936-242C-4960-80A6-E6B2B7148A97}" destId="{7E37E1BF-0B8B-4328-8991-4999030F080C}" srcOrd="0" destOrd="0" presId="urn:microsoft.com/office/officeart/2005/8/layout/hierarchy6"/>
    <dgm:cxn modelId="{4350E540-7339-4F71-AC46-F6A87F7CAAFA}" type="presParOf" srcId="{7E37E1BF-0B8B-4328-8991-4999030F080C}" destId="{12499413-3266-41E2-A10C-03C9DBDE3E8A}" srcOrd="0" destOrd="0" presId="urn:microsoft.com/office/officeart/2005/8/layout/hierarchy6"/>
    <dgm:cxn modelId="{99924B5B-7FC7-443D-9974-4754CDF3F165}" type="presParOf" srcId="{12499413-3266-41E2-A10C-03C9DBDE3E8A}" destId="{24AD80E5-7E75-480C-B058-12842F887483}" srcOrd="0" destOrd="0" presId="urn:microsoft.com/office/officeart/2005/8/layout/hierarchy6"/>
    <dgm:cxn modelId="{B2F26F97-C4CB-4799-A1DB-42D95D4CFE61}" type="presParOf" srcId="{12499413-3266-41E2-A10C-03C9DBDE3E8A}" destId="{D0CB42C9-3911-48D4-90F0-BEA8481964CB}" srcOrd="1" destOrd="0" presId="urn:microsoft.com/office/officeart/2005/8/layout/hierarchy6"/>
    <dgm:cxn modelId="{B280CB98-DF7C-46A3-AE7C-AEA74AA2F67C}" type="presParOf" srcId="{D0CB42C9-3911-48D4-90F0-BEA8481964CB}" destId="{122AAE6C-4DDA-4043-8F9A-488CF0B6E0F6}" srcOrd="0" destOrd="0" presId="urn:microsoft.com/office/officeart/2005/8/layout/hierarchy6"/>
    <dgm:cxn modelId="{2F1891A6-5E1A-47F0-B6E7-78F084F6B364}" type="presParOf" srcId="{D0CB42C9-3911-48D4-90F0-BEA8481964CB}" destId="{C507BF1F-31FD-49AE-92F3-CC9A7742BD1E}" srcOrd="1" destOrd="0" presId="urn:microsoft.com/office/officeart/2005/8/layout/hierarchy6"/>
    <dgm:cxn modelId="{E6DACFE0-A070-423C-9C88-3CC9107EFCF8}" type="presParOf" srcId="{C507BF1F-31FD-49AE-92F3-CC9A7742BD1E}" destId="{CFD0B6A6-9D27-46EB-942F-4A24E5FA4D17}" srcOrd="0" destOrd="0" presId="urn:microsoft.com/office/officeart/2005/8/layout/hierarchy6"/>
    <dgm:cxn modelId="{E97077D9-10AE-415F-9D9A-5F3BD2A98A13}" type="presParOf" srcId="{C507BF1F-31FD-49AE-92F3-CC9A7742BD1E}" destId="{19E37392-C3F8-4609-A744-B6BA5732015F}" srcOrd="1" destOrd="0" presId="urn:microsoft.com/office/officeart/2005/8/layout/hierarchy6"/>
    <dgm:cxn modelId="{65DFC428-F3F6-4302-869C-8F2A6E97BD41}" type="presParOf" srcId="{D0CB42C9-3911-48D4-90F0-BEA8481964CB}" destId="{D7270ECF-8C68-4024-AEDC-335A3B28CB79}" srcOrd="2" destOrd="0" presId="urn:microsoft.com/office/officeart/2005/8/layout/hierarchy6"/>
    <dgm:cxn modelId="{D15F2086-0415-45BB-9396-448629593897}" type="presParOf" srcId="{D0CB42C9-3911-48D4-90F0-BEA8481964CB}" destId="{5CD86BD0-3608-4E40-A825-934E07E4C338}" srcOrd="3" destOrd="0" presId="urn:microsoft.com/office/officeart/2005/8/layout/hierarchy6"/>
    <dgm:cxn modelId="{6F92CA69-3337-41A8-A3F2-77A5F5FA1615}" type="presParOf" srcId="{5CD86BD0-3608-4E40-A825-934E07E4C338}" destId="{C310C1D1-34EF-439A-89F6-D871BFB44ACF}" srcOrd="0" destOrd="0" presId="urn:microsoft.com/office/officeart/2005/8/layout/hierarchy6"/>
    <dgm:cxn modelId="{F0F456FD-A311-4CAE-BB49-F89490E7328D}" type="presParOf" srcId="{5CD86BD0-3608-4E40-A825-934E07E4C338}" destId="{F06CE2C4-ADCA-4E29-A475-EF02174FC55D}" srcOrd="1" destOrd="0" presId="urn:microsoft.com/office/officeart/2005/8/layout/hierarchy6"/>
    <dgm:cxn modelId="{EC6D9207-958B-4217-8B41-07DB32FFC53F}" type="presParOf" srcId="{F06CE2C4-ADCA-4E29-A475-EF02174FC55D}" destId="{F8FF0DE0-CFC1-4108-8529-27589C038B5B}" srcOrd="0" destOrd="0" presId="urn:microsoft.com/office/officeart/2005/8/layout/hierarchy6"/>
    <dgm:cxn modelId="{44FA6FEF-B544-4927-9F71-E025D06CFF1C}" type="presParOf" srcId="{F06CE2C4-ADCA-4E29-A475-EF02174FC55D}" destId="{CF401B6A-A137-494A-8839-99724FA7CF84}" srcOrd="1" destOrd="0" presId="urn:microsoft.com/office/officeart/2005/8/layout/hierarchy6"/>
    <dgm:cxn modelId="{062EE764-8DD2-48BA-A049-99DF8F332406}" type="presParOf" srcId="{CF401B6A-A137-494A-8839-99724FA7CF84}" destId="{E22A7094-B5D0-4C1E-BCEA-1115601AE3E7}" srcOrd="0" destOrd="0" presId="urn:microsoft.com/office/officeart/2005/8/layout/hierarchy6"/>
    <dgm:cxn modelId="{A753C786-1E48-4146-9D76-C478494443B0}" type="presParOf" srcId="{CF401B6A-A137-494A-8839-99724FA7CF84}" destId="{658E6957-E152-43C8-892D-A1309D5CE1C7}" srcOrd="1" destOrd="0" presId="urn:microsoft.com/office/officeart/2005/8/layout/hierarchy6"/>
    <dgm:cxn modelId="{B11C5FB4-1265-4539-A13C-33C4B683A798}" type="presParOf" srcId="{F06CE2C4-ADCA-4E29-A475-EF02174FC55D}" destId="{13E3D8B1-B12D-4EE2-82C7-43F0E64F8E69}" srcOrd="2" destOrd="0" presId="urn:microsoft.com/office/officeart/2005/8/layout/hierarchy6"/>
    <dgm:cxn modelId="{ECB4FF5F-3B33-475F-9F0C-CCE5FE373C32}" type="presParOf" srcId="{F06CE2C4-ADCA-4E29-A475-EF02174FC55D}" destId="{D100F181-F6A5-4CE8-B49B-BF3A9CC8B37A}" srcOrd="3" destOrd="0" presId="urn:microsoft.com/office/officeart/2005/8/layout/hierarchy6"/>
    <dgm:cxn modelId="{298BA527-C8E6-4962-B8C8-AB0C555325A1}" type="presParOf" srcId="{D100F181-F6A5-4CE8-B49B-BF3A9CC8B37A}" destId="{815FCCAF-800F-46AA-B43A-FF05E8357D2B}" srcOrd="0" destOrd="0" presId="urn:microsoft.com/office/officeart/2005/8/layout/hierarchy6"/>
    <dgm:cxn modelId="{11412BE7-FC3F-4D9E-A436-06DC62DF660C}" type="presParOf" srcId="{D100F181-F6A5-4CE8-B49B-BF3A9CC8B37A}" destId="{D53980D4-198C-43B2-9AD3-5CC2CC58DA9C}" srcOrd="1" destOrd="0" presId="urn:microsoft.com/office/officeart/2005/8/layout/hierarchy6"/>
    <dgm:cxn modelId="{E345F6A4-7736-484B-AE06-82A54EEDB02D}" type="presParOf" srcId="{D0CB42C9-3911-48D4-90F0-BEA8481964CB}" destId="{48AF9C87-775F-4AE2-AEED-9BB4A53158DC}" srcOrd="4" destOrd="0" presId="urn:microsoft.com/office/officeart/2005/8/layout/hierarchy6"/>
    <dgm:cxn modelId="{8E14CC55-C5CF-4805-9021-DFD1ABEC0876}" type="presParOf" srcId="{D0CB42C9-3911-48D4-90F0-BEA8481964CB}" destId="{96D51144-3F77-4B40-B29C-AD703E7B11D7}" srcOrd="5" destOrd="0" presId="urn:microsoft.com/office/officeart/2005/8/layout/hierarchy6"/>
    <dgm:cxn modelId="{26EC7A89-0292-4972-BA01-BFE687DB6A59}" type="presParOf" srcId="{96D51144-3F77-4B40-B29C-AD703E7B11D7}" destId="{88CC59C8-9E3F-461B-AC7F-703800767CF2}" srcOrd="0" destOrd="0" presId="urn:microsoft.com/office/officeart/2005/8/layout/hierarchy6"/>
    <dgm:cxn modelId="{010FA253-56FE-4028-828C-9F653E62A794}" type="presParOf" srcId="{96D51144-3F77-4B40-B29C-AD703E7B11D7}" destId="{915B75A2-6A69-4DA3-8BD1-6FE425C77094}" srcOrd="1" destOrd="0" presId="urn:microsoft.com/office/officeart/2005/8/layout/hierarchy6"/>
    <dgm:cxn modelId="{3523618A-8F62-491B-BFA7-64CDFB9B8E54}" type="presParOf" srcId="{915B75A2-6A69-4DA3-8BD1-6FE425C77094}" destId="{1354F9D5-FE3A-41BE-94E2-2ED325035B1A}" srcOrd="0" destOrd="0" presId="urn:microsoft.com/office/officeart/2005/8/layout/hierarchy6"/>
    <dgm:cxn modelId="{26FC82CA-FB3E-4C25-AC32-8EB9E767A6E9}" type="presParOf" srcId="{915B75A2-6A69-4DA3-8BD1-6FE425C77094}" destId="{A1503221-0D9C-4CE4-BD23-56F71105FF9B}" srcOrd="1" destOrd="0" presId="urn:microsoft.com/office/officeart/2005/8/layout/hierarchy6"/>
    <dgm:cxn modelId="{7E478990-953B-409E-A435-3E64D9B5B5CE}" type="presParOf" srcId="{A1503221-0D9C-4CE4-BD23-56F71105FF9B}" destId="{28D2BC1F-733D-47F0-BB42-9D4849928918}" srcOrd="0" destOrd="0" presId="urn:microsoft.com/office/officeart/2005/8/layout/hierarchy6"/>
    <dgm:cxn modelId="{697F1493-04FC-44F5-BE9E-1405F52B6E2A}" type="presParOf" srcId="{A1503221-0D9C-4CE4-BD23-56F71105FF9B}" destId="{90BF1686-689B-4EC4-AC44-3148B1E1FD94}" srcOrd="1" destOrd="0" presId="urn:microsoft.com/office/officeart/2005/8/layout/hierarchy6"/>
    <dgm:cxn modelId="{121AE21F-08D9-4563-A479-8B8A7B073369}" type="presParOf" srcId="{90BF1686-689B-4EC4-AC44-3148B1E1FD94}" destId="{B753A0A8-6AA8-4A82-B141-B384D533E71F}" srcOrd="0" destOrd="0" presId="urn:microsoft.com/office/officeart/2005/8/layout/hierarchy6"/>
    <dgm:cxn modelId="{32B78661-064A-430D-AE11-512AF15CB02E}" type="presParOf" srcId="{90BF1686-689B-4EC4-AC44-3148B1E1FD94}" destId="{69C47862-CF11-4C4E-8700-5600D7A8AF91}" srcOrd="1" destOrd="0" presId="urn:microsoft.com/office/officeart/2005/8/layout/hierarchy6"/>
    <dgm:cxn modelId="{1B51FF58-B91E-4BBA-830D-73F3CEADDD3B}" type="presParOf" srcId="{69C47862-CF11-4C4E-8700-5600D7A8AF91}" destId="{F147B087-5C85-434C-BC66-8F90DB6949E1}" srcOrd="0" destOrd="0" presId="urn:microsoft.com/office/officeart/2005/8/layout/hierarchy6"/>
    <dgm:cxn modelId="{86B73E0D-82EC-4944-A4B0-6BA7E038699D}" type="presParOf" srcId="{69C47862-CF11-4C4E-8700-5600D7A8AF91}" destId="{B4D7C66A-50CC-480F-84CE-B0C84715AB80}" srcOrd="1" destOrd="0" presId="urn:microsoft.com/office/officeart/2005/8/layout/hierarchy6"/>
    <dgm:cxn modelId="{6AEC142B-3F8C-4230-9709-14562A070473}" type="presParOf" srcId="{915B75A2-6A69-4DA3-8BD1-6FE425C77094}" destId="{830071BB-56E2-4804-A0E8-914424C5CAD3}" srcOrd="2" destOrd="0" presId="urn:microsoft.com/office/officeart/2005/8/layout/hierarchy6"/>
    <dgm:cxn modelId="{91905961-F667-4415-9A85-D92E0F0F14E3}" type="presParOf" srcId="{915B75A2-6A69-4DA3-8BD1-6FE425C77094}" destId="{EC2188FD-723D-4ED4-8D9E-54D09F83D3CA}" srcOrd="3" destOrd="0" presId="urn:microsoft.com/office/officeart/2005/8/layout/hierarchy6"/>
    <dgm:cxn modelId="{F0B7BB1A-0B1A-4506-8976-A06DC9CF2DF7}" type="presParOf" srcId="{EC2188FD-723D-4ED4-8D9E-54D09F83D3CA}" destId="{AE72C271-1481-43A3-86C5-0537C1E9B613}" srcOrd="0" destOrd="0" presId="urn:microsoft.com/office/officeart/2005/8/layout/hierarchy6"/>
    <dgm:cxn modelId="{38D8C051-3D78-4D01-A7D8-7BF376DF5446}" type="presParOf" srcId="{EC2188FD-723D-4ED4-8D9E-54D09F83D3CA}" destId="{3E9A0F67-FE0A-49A7-BACC-712F0490FDAC}" srcOrd="1" destOrd="0" presId="urn:microsoft.com/office/officeart/2005/8/layout/hierarchy6"/>
    <dgm:cxn modelId="{CC2F7099-922B-4161-91AF-672EEBB7E529}" type="presParOf" srcId="{D0CB42C9-3911-48D4-90F0-BEA8481964CB}" destId="{FDA191B7-6179-43F8-A8D1-6BF39BA47E03}" srcOrd="6" destOrd="0" presId="urn:microsoft.com/office/officeart/2005/8/layout/hierarchy6"/>
    <dgm:cxn modelId="{9AB0476D-FC21-4172-8276-CA7E19FF54CD}" type="presParOf" srcId="{D0CB42C9-3911-48D4-90F0-BEA8481964CB}" destId="{80465BE7-08EC-4CE0-A2AD-83F66BD7A949}" srcOrd="7" destOrd="0" presId="urn:microsoft.com/office/officeart/2005/8/layout/hierarchy6"/>
    <dgm:cxn modelId="{8F67B937-FA99-4333-BE4D-45CC83E3CB6B}" type="presParOf" srcId="{80465BE7-08EC-4CE0-A2AD-83F66BD7A949}" destId="{41F6F2A3-E3BB-4F35-BF27-F8CF7E2BD1AD}" srcOrd="0" destOrd="0" presId="urn:microsoft.com/office/officeart/2005/8/layout/hierarchy6"/>
    <dgm:cxn modelId="{C9670C92-134E-4721-9980-392E18313AD6}" type="presParOf" srcId="{80465BE7-08EC-4CE0-A2AD-83F66BD7A949}" destId="{4261C361-3DEE-4B2E-9E8D-61F984AE2D41}" srcOrd="1" destOrd="0" presId="urn:microsoft.com/office/officeart/2005/8/layout/hierarchy6"/>
    <dgm:cxn modelId="{6C1F3D95-0506-4BB1-9B5A-DC515A7CD8D5}" type="presParOf" srcId="{97DE44F3-CFEE-493C-966F-F238AE173F07}" destId="{312BCBCD-2290-4877-8B8A-7A42707B70B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D80E5-7E75-480C-B058-12842F887483}">
      <dsp:nvSpPr>
        <dsp:cNvPr id="0" name=""/>
        <dsp:cNvSpPr/>
      </dsp:nvSpPr>
      <dsp:spPr>
        <a:xfrm>
          <a:off x="3293212" y="1711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Application</a:t>
          </a:r>
          <a:endParaRPr lang="en-GB" sz="1500" kern="1200" dirty="0"/>
        </a:p>
      </dsp:txBody>
      <dsp:txXfrm>
        <a:off x="3316369" y="24868"/>
        <a:ext cx="1139660" cy="744335"/>
      </dsp:txXfrm>
    </dsp:sp>
    <dsp:sp modelId="{122AAE6C-4DDA-4043-8F9A-488CF0B6E0F6}">
      <dsp:nvSpPr>
        <dsp:cNvPr id="0" name=""/>
        <dsp:cNvSpPr/>
      </dsp:nvSpPr>
      <dsp:spPr>
        <a:xfrm>
          <a:off x="2344433" y="792360"/>
          <a:ext cx="1541766" cy="316259"/>
        </a:xfrm>
        <a:custGeom>
          <a:avLst/>
          <a:gdLst/>
          <a:ahLst/>
          <a:cxnLst/>
          <a:rect l="0" t="0" r="0" b="0"/>
          <a:pathLst>
            <a:path>
              <a:moveTo>
                <a:pt x="1541766" y="0"/>
              </a:moveTo>
              <a:lnTo>
                <a:pt x="1541766" y="158129"/>
              </a:lnTo>
              <a:lnTo>
                <a:pt x="0" y="158129"/>
              </a:lnTo>
              <a:lnTo>
                <a:pt x="0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CFD0B6A6-9D27-46EB-942F-4A24E5FA4D17}">
      <dsp:nvSpPr>
        <dsp:cNvPr id="0" name=""/>
        <dsp:cNvSpPr/>
      </dsp:nvSpPr>
      <dsp:spPr>
        <a:xfrm>
          <a:off x="1751446" y="1108620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User</a:t>
          </a:r>
          <a:endParaRPr lang="en-GB" sz="1500" kern="1200" dirty="0"/>
        </a:p>
      </dsp:txBody>
      <dsp:txXfrm>
        <a:off x="1774603" y="1131777"/>
        <a:ext cx="1139660" cy="744335"/>
      </dsp:txXfrm>
    </dsp:sp>
    <dsp:sp modelId="{D7270ECF-8C68-4024-AEDC-335A3B28CB79}">
      <dsp:nvSpPr>
        <dsp:cNvPr id="0" name=""/>
        <dsp:cNvSpPr/>
      </dsp:nvSpPr>
      <dsp:spPr>
        <a:xfrm>
          <a:off x="3840480" y="792360"/>
          <a:ext cx="91440" cy="3162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C310C1D1-34EF-439A-89F6-D871BFB44ACF}">
      <dsp:nvSpPr>
        <dsp:cNvPr id="0" name=""/>
        <dsp:cNvSpPr/>
      </dsp:nvSpPr>
      <dsp:spPr>
        <a:xfrm>
          <a:off x="3293212" y="1108620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Web</a:t>
          </a:r>
          <a:br>
            <a:rPr lang="en-GB" sz="1500" kern="1200" dirty="0" smtClean="0"/>
          </a:br>
          <a:r>
            <a:rPr lang="en-GB" sz="1500" kern="1200" dirty="0" smtClean="0"/>
            <a:t>server</a:t>
          </a:r>
          <a:endParaRPr lang="en-GB" sz="1500" kern="1200" dirty="0"/>
        </a:p>
      </dsp:txBody>
      <dsp:txXfrm>
        <a:off x="3316369" y="1131777"/>
        <a:ext cx="1139660" cy="744335"/>
      </dsp:txXfrm>
    </dsp:sp>
    <dsp:sp modelId="{F8FF0DE0-CFC1-4108-8529-27589C038B5B}">
      <dsp:nvSpPr>
        <dsp:cNvPr id="0" name=""/>
        <dsp:cNvSpPr/>
      </dsp:nvSpPr>
      <dsp:spPr>
        <a:xfrm>
          <a:off x="1573550" y="1899270"/>
          <a:ext cx="2312649" cy="316259"/>
        </a:xfrm>
        <a:custGeom>
          <a:avLst/>
          <a:gdLst/>
          <a:ahLst/>
          <a:cxnLst/>
          <a:rect l="0" t="0" r="0" b="0"/>
          <a:pathLst>
            <a:path>
              <a:moveTo>
                <a:pt x="2312649" y="0"/>
              </a:moveTo>
              <a:lnTo>
                <a:pt x="2312649" y="158129"/>
              </a:lnTo>
              <a:lnTo>
                <a:pt x="0" y="158129"/>
              </a:lnTo>
              <a:lnTo>
                <a:pt x="0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E22A7094-B5D0-4C1E-BCEA-1115601AE3E7}">
      <dsp:nvSpPr>
        <dsp:cNvPr id="0" name=""/>
        <dsp:cNvSpPr/>
      </dsp:nvSpPr>
      <dsp:spPr>
        <a:xfrm>
          <a:off x="980563" y="221552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View</a:t>
          </a:r>
          <a:endParaRPr lang="en-GB" sz="1500" kern="1200" dirty="0"/>
        </a:p>
      </dsp:txBody>
      <dsp:txXfrm>
        <a:off x="1003720" y="2238686"/>
        <a:ext cx="1139660" cy="744335"/>
      </dsp:txXfrm>
    </dsp:sp>
    <dsp:sp modelId="{13E3D8B1-B12D-4EE2-82C7-43F0E64F8E69}">
      <dsp:nvSpPr>
        <dsp:cNvPr id="0" name=""/>
        <dsp:cNvSpPr/>
      </dsp:nvSpPr>
      <dsp:spPr>
        <a:xfrm>
          <a:off x="3115316" y="1899270"/>
          <a:ext cx="770883" cy="316259"/>
        </a:xfrm>
        <a:custGeom>
          <a:avLst/>
          <a:gdLst/>
          <a:ahLst/>
          <a:cxnLst/>
          <a:rect l="0" t="0" r="0" b="0"/>
          <a:pathLst>
            <a:path>
              <a:moveTo>
                <a:pt x="770883" y="0"/>
              </a:moveTo>
              <a:lnTo>
                <a:pt x="770883" y="158129"/>
              </a:lnTo>
              <a:lnTo>
                <a:pt x="0" y="158129"/>
              </a:lnTo>
              <a:lnTo>
                <a:pt x="0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815FCCAF-800F-46AA-B43A-FF05E8357D2B}">
      <dsp:nvSpPr>
        <dsp:cNvPr id="0" name=""/>
        <dsp:cNvSpPr/>
      </dsp:nvSpPr>
      <dsp:spPr>
        <a:xfrm>
          <a:off x="2522329" y="221552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Controller</a:t>
          </a:r>
          <a:endParaRPr lang="en-GB" sz="1500" kern="1200" dirty="0"/>
        </a:p>
      </dsp:txBody>
      <dsp:txXfrm>
        <a:off x="2545486" y="2238686"/>
        <a:ext cx="1139660" cy="744335"/>
      </dsp:txXfrm>
    </dsp:sp>
    <dsp:sp modelId="{5D754BC6-EEB7-45D7-86A6-EC0F0D5AC4CD}">
      <dsp:nvSpPr>
        <dsp:cNvPr id="0" name=""/>
        <dsp:cNvSpPr/>
      </dsp:nvSpPr>
      <dsp:spPr>
        <a:xfrm>
          <a:off x="3886200" y="1899270"/>
          <a:ext cx="770883" cy="316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129"/>
              </a:lnTo>
              <a:lnTo>
                <a:pt x="770883" y="158129"/>
              </a:lnTo>
              <a:lnTo>
                <a:pt x="770883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F02E70CD-14C7-459C-9573-8786FE134AD9}">
      <dsp:nvSpPr>
        <dsp:cNvPr id="0" name=""/>
        <dsp:cNvSpPr/>
      </dsp:nvSpPr>
      <dsp:spPr>
        <a:xfrm>
          <a:off x="4064096" y="221552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Business logic</a:t>
          </a:r>
          <a:endParaRPr lang="en-GB" sz="1500" kern="1200" dirty="0"/>
        </a:p>
      </dsp:txBody>
      <dsp:txXfrm>
        <a:off x="4087253" y="2238686"/>
        <a:ext cx="1139660" cy="744335"/>
      </dsp:txXfrm>
    </dsp:sp>
    <dsp:sp modelId="{520571D6-E50D-483F-B232-3E226E622A11}">
      <dsp:nvSpPr>
        <dsp:cNvPr id="0" name=""/>
        <dsp:cNvSpPr/>
      </dsp:nvSpPr>
      <dsp:spPr>
        <a:xfrm>
          <a:off x="4611363" y="3006179"/>
          <a:ext cx="91440" cy="3162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BBDAA1F0-D51F-4A83-87E7-9BB0D632A236}">
      <dsp:nvSpPr>
        <dsp:cNvPr id="0" name=""/>
        <dsp:cNvSpPr/>
      </dsp:nvSpPr>
      <dsp:spPr>
        <a:xfrm>
          <a:off x="4064096" y="332243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Business objects</a:t>
          </a:r>
          <a:endParaRPr lang="en-GB" sz="1500" kern="1200" dirty="0"/>
        </a:p>
      </dsp:txBody>
      <dsp:txXfrm>
        <a:off x="4087253" y="3345596"/>
        <a:ext cx="1139660" cy="744335"/>
      </dsp:txXfrm>
    </dsp:sp>
    <dsp:sp modelId="{F4D4727F-B65F-4DDF-9B48-729DF2B1F0D2}">
      <dsp:nvSpPr>
        <dsp:cNvPr id="0" name=""/>
        <dsp:cNvSpPr/>
      </dsp:nvSpPr>
      <dsp:spPr>
        <a:xfrm>
          <a:off x="3886200" y="1899270"/>
          <a:ext cx="2312649" cy="316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129"/>
              </a:lnTo>
              <a:lnTo>
                <a:pt x="2312649" y="158129"/>
              </a:lnTo>
              <a:lnTo>
                <a:pt x="2312649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84B84C73-7A00-4A37-B618-F7FADF6D86FF}">
      <dsp:nvSpPr>
        <dsp:cNvPr id="0" name=""/>
        <dsp:cNvSpPr/>
      </dsp:nvSpPr>
      <dsp:spPr>
        <a:xfrm>
          <a:off x="5605862" y="221552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smtClean="0"/>
            <a:t>Persistence</a:t>
          </a:r>
          <a:endParaRPr lang="en-GB" sz="1500" kern="1200" dirty="0"/>
        </a:p>
      </dsp:txBody>
      <dsp:txXfrm>
        <a:off x="5629019" y="2238686"/>
        <a:ext cx="1139660" cy="744335"/>
      </dsp:txXfrm>
    </dsp:sp>
    <dsp:sp modelId="{FDA191B7-6179-43F8-A8D1-6BF39BA47E03}">
      <dsp:nvSpPr>
        <dsp:cNvPr id="0" name=""/>
        <dsp:cNvSpPr/>
      </dsp:nvSpPr>
      <dsp:spPr>
        <a:xfrm>
          <a:off x="3886199" y="792360"/>
          <a:ext cx="1541766" cy="316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129"/>
              </a:lnTo>
              <a:lnTo>
                <a:pt x="1541766" y="158129"/>
              </a:lnTo>
              <a:lnTo>
                <a:pt x="1541766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41F6F2A3-E3BB-4F35-BF27-F8CF7E2BD1AD}">
      <dsp:nvSpPr>
        <dsp:cNvPr id="0" name=""/>
        <dsp:cNvSpPr/>
      </dsp:nvSpPr>
      <dsp:spPr>
        <a:xfrm>
          <a:off x="4834979" y="1108620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Database</a:t>
          </a:r>
          <a:endParaRPr lang="en-GB" sz="1500" kern="1200" dirty="0"/>
        </a:p>
      </dsp:txBody>
      <dsp:txXfrm>
        <a:off x="4858136" y="1131777"/>
        <a:ext cx="1139660" cy="7443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D80E5-7E75-480C-B058-12842F887483}">
      <dsp:nvSpPr>
        <dsp:cNvPr id="0" name=""/>
        <dsp:cNvSpPr/>
      </dsp:nvSpPr>
      <dsp:spPr>
        <a:xfrm>
          <a:off x="3293212" y="1711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Application</a:t>
          </a:r>
          <a:endParaRPr lang="en-GB" sz="1600" kern="1200" dirty="0"/>
        </a:p>
      </dsp:txBody>
      <dsp:txXfrm>
        <a:off x="3316369" y="24868"/>
        <a:ext cx="1139660" cy="744335"/>
      </dsp:txXfrm>
    </dsp:sp>
    <dsp:sp modelId="{122AAE6C-4DDA-4043-8F9A-488CF0B6E0F6}">
      <dsp:nvSpPr>
        <dsp:cNvPr id="0" name=""/>
        <dsp:cNvSpPr/>
      </dsp:nvSpPr>
      <dsp:spPr>
        <a:xfrm>
          <a:off x="2344433" y="792360"/>
          <a:ext cx="1541766" cy="316259"/>
        </a:xfrm>
        <a:custGeom>
          <a:avLst/>
          <a:gdLst/>
          <a:ahLst/>
          <a:cxnLst/>
          <a:rect l="0" t="0" r="0" b="0"/>
          <a:pathLst>
            <a:path>
              <a:moveTo>
                <a:pt x="1541766" y="0"/>
              </a:moveTo>
              <a:lnTo>
                <a:pt x="1541766" y="158129"/>
              </a:lnTo>
              <a:lnTo>
                <a:pt x="0" y="158129"/>
              </a:lnTo>
              <a:lnTo>
                <a:pt x="0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CFD0B6A6-9D27-46EB-942F-4A24E5FA4D17}">
      <dsp:nvSpPr>
        <dsp:cNvPr id="0" name=""/>
        <dsp:cNvSpPr/>
      </dsp:nvSpPr>
      <dsp:spPr>
        <a:xfrm>
          <a:off x="1751446" y="1108620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User</a:t>
          </a:r>
          <a:endParaRPr lang="en-GB" sz="1600" kern="1200" dirty="0"/>
        </a:p>
      </dsp:txBody>
      <dsp:txXfrm>
        <a:off x="1774603" y="1131777"/>
        <a:ext cx="1139660" cy="744335"/>
      </dsp:txXfrm>
    </dsp:sp>
    <dsp:sp modelId="{D7270ECF-8C68-4024-AEDC-335A3B28CB79}">
      <dsp:nvSpPr>
        <dsp:cNvPr id="0" name=""/>
        <dsp:cNvSpPr/>
      </dsp:nvSpPr>
      <dsp:spPr>
        <a:xfrm>
          <a:off x="3840480" y="792360"/>
          <a:ext cx="91440" cy="3162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C310C1D1-34EF-439A-89F6-D871BFB44ACF}">
      <dsp:nvSpPr>
        <dsp:cNvPr id="0" name=""/>
        <dsp:cNvSpPr/>
      </dsp:nvSpPr>
      <dsp:spPr>
        <a:xfrm>
          <a:off x="3293212" y="1108620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Web server</a:t>
          </a:r>
          <a:endParaRPr lang="en-GB" sz="1600" kern="1200" dirty="0"/>
        </a:p>
      </dsp:txBody>
      <dsp:txXfrm>
        <a:off x="3316369" y="1131777"/>
        <a:ext cx="1139660" cy="744335"/>
      </dsp:txXfrm>
    </dsp:sp>
    <dsp:sp modelId="{F8FF0DE0-CFC1-4108-8529-27589C038B5B}">
      <dsp:nvSpPr>
        <dsp:cNvPr id="0" name=""/>
        <dsp:cNvSpPr/>
      </dsp:nvSpPr>
      <dsp:spPr>
        <a:xfrm>
          <a:off x="1573550" y="1899270"/>
          <a:ext cx="2312649" cy="316259"/>
        </a:xfrm>
        <a:custGeom>
          <a:avLst/>
          <a:gdLst/>
          <a:ahLst/>
          <a:cxnLst/>
          <a:rect l="0" t="0" r="0" b="0"/>
          <a:pathLst>
            <a:path>
              <a:moveTo>
                <a:pt x="2312649" y="0"/>
              </a:moveTo>
              <a:lnTo>
                <a:pt x="2312649" y="158129"/>
              </a:lnTo>
              <a:lnTo>
                <a:pt x="0" y="158129"/>
              </a:lnTo>
              <a:lnTo>
                <a:pt x="0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E22A7094-B5D0-4C1E-BCEA-1115601AE3E7}">
      <dsp:nvSpPr>
        <dsp:cNvPr id="0" name=""/>
        <dsp:cNvSpPr/>
      </dsp:nvSpPr>
      <dsp:spPr>
        <a:xfrm>
          <a:off x="980563" y="221552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JSPs</a:t>
          </a:r>
          <a:endParaRPr lang="en-GB" sz="1600" kern="1200" dirty="0"/>
        </a:p>
      </dsp:txBody>
      <dsp:txXfrm>
        <a:off x="1003720" y="2238686"/>
        <a:ext cx="1139660" cy="744335"/>
      </dsp:txXfrm>
    </dsp:sp>
    <dsp:sp modelId="{13E3D8B1-B12D-4EE2-82C7-43F0E64F8E69}">
      <dsp:nvSpPr>
        <dsp:cNvPr id="0" name=""/>
        <dsp:cNvSpPr/>
      </dsp:nvSpPr>
      <dsp:spPr>
        <a:xfrm>
          <a:off x="3115316" y="1899270"/>
          <a:ext cx="770883" cy="316259"/>
        </a:xfrm>
        <a:custGeom>
          <a:avLst/>
          <a:gdLst/>
          <a:ahLst/>
          <a:cxnLst/>
          <a:rect l="0" t="0" r="0" b="0"/>
          <a:pathLst>
            <a:path>
              <a:moveTo>
                <a:pt x="770883" y="0"/>
              </a:moveTo>
              <a:lnTo>
                <a:pt x="770883" y="158129"/>
              </a:lnTo>
              <a:lnTo>
                <a:pt x="0" y="158129"/>
              </a:lnTo>
              <a:lnTo>
                <a:pt x="0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815FCCAF-800F-46AA-B43A-FF05E8357D2B}">
      <dsp:nvSpPr>
        <dsp:cNvPr id="0" name=""/>
        <dsp:cNvSpPr/>
      </dsp:nvSpPr>
      <dsp:spPr>
        <a:xfrm>
          <a:off x="2522329" y="221552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Servlets</a:t>
          </a:r>
          <a:endParaRPr lang="en-GB" sz="1600" kern="1200" dirty="0"/>
        </a:p>
      </dsp:txBody>
      <dsp:txXfrm>
        <a:off x="2545486" y="2238686"/>
        <a:ext cx="1139660" cy="744335"/>
      </dsp:txXfrm>
    </dsp:sp>
    <dsp:sp modelId="{5D754BC6-EEB7-45D7-86A6-EC0F0D5AC4CD}">
      <dsp:nvSpPr>
        <dsp:cNvPr id="0" name=""/>
        <dsp:cNvSpPr/>
      </dsp:nvSpPr>
      <dsp:spPr>
        <a:xfrm>
          <a:off x="3886200" y="1899270"/>
          <a:ext cx="770883" cy="316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129"/>
              </a:lnTo>
              <a:lnTo>
                <a:pt x="770883" y="158129"/>
              </a:lnTo>
              <a:lnTo>
                <a:pt x="770883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F02E70CD-14C7-459C-9573-8786FE134AD9}">
      <dsp:nvSpPr>
        <dsp:cNvPr id="0" name=""/>
        <dsp:cNvSpPr/>
      </dsp:nvSpPr>
      <dsp:spPr>
        <a:xfrm>
          <a:off x="4064096" y="221552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Session beans</a:t>
          </a:r>
          <a:endParaRPr lang="en-GB" sz="1600" kern="1200" dirty="0"/>
        </a:p>
      </dsp:txBody>
      <dsp:txXfrm>
        <a:off x="4087253" y="2238686"/>
        <a:ext cx="1139660" cy="744335"/>
      </dsp:txXfrm>
    </dsp:sp>
    <dsp:sp modelId="{520571D6-E50D-483F-B232-3E226E622A11}">
      <dsp:nvSpPr>
        <dsp:cNvPr id="0" name=""/>
        <dsp:cNvSpPr/>
      </dsp:nvSpPr>
      <dsp:spPr>
        <a:xfrm>
          <a:off x="4611363" y="3006179"/>
          <a:ext cx="91440" cy="3162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BBDAA1F0-D51F-4A83-87E7-9BB0D632A236}">
      <dsp:nvSpPr>
        <dsp:cNvPr id="0" name=""/>
        <dsp:cNvSpPr/>
      </dsp:nvSpPr>
      <dsp:spPr>
        <a:xfrm>
          <a:off x="4064096" y="332243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Entity beans</a:t>
          </a:r>
          <a:endParaRPr lang="en-GB" sz="1600" kern="1200" dirty="0"/>
        </a:p>
      </dsp:txBody>
      <dsp:txXfrm>
        <a:off x="4087253" y="3345596"/>
        <a:ext cx="1139660" cy="744335"/>
      </dsp:txXfrm>
    </dsp:sp>
    <dsp:sp modelId="{F4D4727F-B65F-4DDF-9B48-729DF2B1F0D2}">
      <dsp:nvSpPr>
        <dsp:cNvPr id="0" name=""/>
        <dsp:cNvSpPr/>
      </dsp:nvSpPr>
      <dsp:spPr>
        <a:xfrm>
          <a:off x="3886200" y="1899270"/>
          <a:ext cx="2312649" cy="316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129"/>
              </a:lnTo>
              <a:lnTo>
                <a:pt x="2312649" y="158129"/>
              </a:lnTo>
              <a:lnTo>
                <a:pt x="2312649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84B84C73-7A00-4A37-B618-F7FADF6D86FF}">
      <dsp:nvSpPr>
        <dsp:cNvPr id="0" name=""/>
        <dsp:cNvSpPr/>
      </dsp:nvSpPr>
      <dsp:spPr>
        <a:xfrm>
          <a:off x="5605862" y="221552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Façade classes</a:t>
          </a:r>
          <a:endParaRPr lang="en-GB" sz="1600" kern="1200" dirty="0"/>
        </a:p>
      </dsp:txBody>
      <dsp:txXfrm>
        <a:off x="5629019" y="2238686"/>
        <a:ext cx="1139660" cy="744335"/>
      </dsp:txXfrm>
    </dsp:sp>
    <dsp:sp modelId="{FDA191B7-6179-43F8-A8D1-6BF39BA47E03}">
      <dsp:nvSpPr>
        <dsp:cNvPr id="0" name=""/>
        <dsp:cNvSpPr/>
      </dsp:nvSpPr>
      <dsp:spPr>
        <a:xfrm>
          <a:off x="3886199" y="792360"/>
          <a:ext cx="1541766" cy="316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129"/>
              </a:lnTo>
              <a:lnTo>
                <a:pt x="1541766" y="158129"/>
              </a:lnTo>
              <a:lnTo>
                <a:pt x="1541766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41F6F2A3-E3BB-4F35-BF27-F8CF7E2BD1AD}">
      <dsp:nvSpPr>
        <dsp:cNvPr id="0" name=""/>
        <dsp:cNvSpPr/>
      </dsp:nvSpPr>
      <dsp:spPr>
        <a:xfrm>
          <a:off x="4834979" y="1108620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Database</a:t>
          </a:r>
          <a:endParaRPr lang="en-GB" sz="1600" kern="1200" dirty="0"/>
        </a:p>
      </dsp:txBody>
      <dsp:txXfrm>
        <a:off x="4858136" y="1131777"/>
        <a:ext cx="1139660" cy="7443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D80E5-7E75-480C-B058-12842F887483}">
      <dsp:nvSpPr>
        <dsp:cNvPr id="0" name=""/>
        <dsp:cNvSpPr/>
      </dsp:nvSpPr>
      <dsp:spPr>
        <a:xfrm>
          <a:off x="3293212" y="1711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Application</a:t>
          </a:r>
          <a:endParaRPr lang="en-GB" sz="1600" kern="1200" dirty="0"/>
        </a:p>
      </dsp:txBody>
      <dsp:txXfrm>
        <a:off x="3316369" y="24868"/>
        <a:ext cx="1139660" cy="744335"/>
      </dsp:txXfrm>
    </dsp:sp>
    <dsp:sp modelId="{122AAE6C-4DDA-4043-8F9A-488CF0B6E0F6}">
      <dsp:nvSpPr>
        <dsp:cNvPr id="0" name=""/>
        <dsp:cNvSpPr/>
      </dsp:nvSpPr>
      <dsp:spPr>
        <a:xfrm>
          <a:off x="2344433" y="792360"/>
          <a:ext cx="1541766" cy="316259"/>
        </a:xfrm>
        <a:custGeom>
          <a:avLst/>
          <a:gdLst/>
          <a:ahLst/>
          <a:cxnLst/>
          <a:rect l="0" t="0" r="0" b="0"/>
          <a:pathLst>
            <a:path>
              <a:moveTo>
                <a:pt x="1541766" y="0"/>
              </a:moveTo>
              <a:lnTo>
                <a:pt x="1541766" y="158129"/>
              </a:lnTo>
              <a:lnTo>
                <a:pt x="0" y="158129"/>
              </a:lnTo>
              <a:lnTo>
                <a:pt x="0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CFD0B6A6-9D27-46EB-942F-4A24E5FA4D17}">
      <dsp:nvSpPr>
        <dsp:cNvPr id="0" name=""/>
        <dsp:cNvSpPr/>
      </dsp:nvSpPr>
      <dsp:spPr>
        <a:xfrm>
          <a:off x="1751446" y="1108620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User</a:t>
          </a:r>
          <a:endParaRPr lang="en-GB" sz="1600" kern="1200" dirty="0"/>
        </a:p>
      </dsp:txBody>
      <dsp:txXfrm>
        <a:off x="1774603" y="1131777"/>
        <a:ext cx="1139660" cy="744335"/>
      </dsp:txXfrm>
    </dsp:sp>
    <dsp:sp modelId="{D7270ECF-8C68-4024-AEDC-335A3B28CB79}">
      <dsp:nvSpPr>
        <dsp:cNvPr id="0" name=""/>
        <dsp:cNvSpPr/>
      </dsp:nvSpPr>
      <dsp:spPr>
        <a:xfrm>
          <a:off x="3840480" y="792360"/>
          <a:ext cx="91440" cy="3162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C310C1D1-34EF-439A-89F6-D871BFB44ACF}">
      <dsp:nvSpPr>
        <dsp:cNvPr id="0" name=""/>
        <dsp:cNvSpPr/>
      </dsp:nvSpPr>
      <dsp:spPr>
        <a:xfrm>
          <a:off x="3293212" y="1108620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Web server</a:t>
          </a:r>
          <a:endParaRPr lang="en-GB" sz="1600" kern="1200" dirty="0"/>
        </a:p>
      </dsp:txBody>
      <dsp:txXfrm>
        <a:off x="3316369" y="1131777"/>
        <a:ext cx="1139660" cy="744335"/>
      </dsp:txXfrm>
    </dsp:sp>
    <dsp:sp modelId="{F8FF0DE0-CFC1-4108-8529-27589C038B5B}">
      <dsp:nvSpPr>
        <dsp:cNvPr id="0" name=""/>
        <dsp:cNvSpPr/>
      </dsp:nvSpPr>
      <dsp:spPr>
        <a:xfrm>
          <a:off x="1573550" y="1899270"/>
          <a:ext cx="2312649" cy="316259"/>
        </a:xfrm>
        <a:custGeom>
          <a:avLst/>
          <a:gdLst/>
          <a:ahLst/>
          <a:cxnLst/>
          <a:rect l="0" t="0" r="0" b="0"/>
          <a:pathLst>
            <a:path>
              <a:moveTo>
                <a:pt x="2312649" y="0"/>
              </a:moveTo>
              <a:lnTo>
                <a:pt x="2312649" y="158129"/>
              </a:lnTo>
              <a:lnTo>
                <a:pt x="0" y="158129"/>
              </a:lnTo>
              <a:lnTo>
                <a:pt x="0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E22A7094-B5D0-4C1E-BCEA-1115601AE3E7}">
      <dsp:nvSpPr>
        <dsp:cNvPr id="0" name=""/>
        <dsp:cNvSpPr/>
      </dsp:nvSpPr>
      <dsp:spPr>
        <a:xfrm>
          <a:off x="980563" y="221552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Facelets</a:t>
          </a:r>
          <a:endParaRPr lang="en-GB" sz="1600" kern="1200" dirty="0"/>
        </a:p>
      </dsp:txBody>
      <dsp:txXfrm>
        <a:off x="1003720" y="2238686"/>
        <a:ext cx="1139660" cy="744335"/>
      </dsp:txXfrm>
    </dsp:sp>
    <dsp:sp modelId="{13E3D8B1-B12D-4EE2-82C7-43F0E64F8E69}">
      <dsp:nvSpPr>
        <dsp:cNvPr id="0" name=""/>
        <dsp:cNvSpPr/>
      </dsp:nvSpPr>
      <dsp:spPr>
        <a:xfrm>
          <a:off x="3115316" y="1899270"/>
          <a:ext cx="770883" cy="316259"/>
        </a:xfrm>
        <a:custGeom>
          <a:avLst/>
          <a:gdLst/>
          <a:ahLst/>
          <a:cxnLst/>
          <a:rect l="0" t="0" r="0" b="0"/>
          <a:pathLst>
            <a:path>
              <a:moveTo>
                <a:pt x="770883" y="0"/>
              </a:moveTo>
              <a:lnTo>
                <a:pt x="770883" y="158129"/>
              </a:lnTo>
              <a:lnTo>
                <a:pt x="0" y="158129"/>
              </a:lnTo>
              <a:lnTo>
                <a:pt x="0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815FCCAF-800F-46AA-B43A-FF05E8357D2B}">
      <dsp:nvSpPr>
        <dsp:cNvPr id="0" name=""/>
        <dsp:cNvSpPr/>
      </dsp:nvSpPr>
      <dsp:spPr>
        <a:xfrm>
          <a:off x="2522329" y="221552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Backing beans</a:t>
          </a:r>
          <a:endParaRPr lang="en-GB" sz="1600" kern="1200" dirty="0"/>
        </a:p>
      </dsp:txBody>
      <dsp:txXfrm>
        <a:off x="2545486" y="2238686"/>
        <a:ext cx="1139660" cy="744335"/>
      </dsp:txXfrm>
    </dsp:sp>
    <dsp:sp modelId="{5D754BC6-EEB7-45D7-86A6-EC0F0D5AC4CD}">
      <dsp:nvSpPr>
        <dsp:cNvPr id="0" name=""/>
        <dsp:cNvSpPr/>
      </dsp:nvSpPr>
      <dsp:spPr>
        <a:xfrm>
          <a:off x="3886200" y="1899270"/>
          <a:ext cx="770883" cy="316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129"/>
              </a:lnTo>
              <a:lnTo>
                <a:pt x="770883" y="158129"/>
              </a:lnTo>
              <a:lnTo>
                <a:pt x="770883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F02E70CD-14C7-459C-9573-8786FE134AD9}">
      <dsp:nvSpPr>
        <dsp:cNvPr id="0" name=""/>
        <dsp:cNvSpPr/>
      </dsp:nvSpPr>
      <dsp:spPr>
        <a:xfrm>
          <a:off x="4064096" y="221552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Session beans</a:t>
          </a:r>
          <a:endParaRPr lang="en-GB" sz="1600" kern="1200" dirty="0"/>
        </a:p>
      </dsp:txBody>
      <dsp:txXfrm>
        <a:off x="4087253" y="2238686"/>
        <a:ext cx="1139660" cy="744335"/>
      </dsp:txXfrm>
    </dsp:sp>
    <dsp:sp modelId="{520571D6-E50D-483F-B232-3E226E622A11}">
      <dsp:nvSpPr>
        <dsp:cNvPr id="0" name=""/>
        <dsp:cNvSpPr/>
      </dsp:nvSpPr>
      <dsp:spPr>
        <a:xfrm>
          <a:off x="4611363" y="3006179"/>
          <a:ext cx="91440" cy="3162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BBDAA1F0-D51F-4A83-87E7-9BB0D632A236}">
      <dsp:nvSpPr>
        <dsp:cNvPr id="0" name=""/>
        <dsp:cNvSpPr/>
      </dsp:nvSpPr>
      <dsp:spPr>
        <a:xfrm>
          <a:off x="4064096" y="332243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Entity beans</a:t>
          </a:r>
          <a:endParaRPr lang="en-GB" sz="1600" kern="1200" dirty="0"/>
        </a:p>
      </dsp:txBody>
      <dsp:txXfrm>
        <a:off x="4087253" y="3345596"/>
        <a:ext cx="1139660" cy="744335"/>
      </dsp:txXfrm>
    </dsp:sp>
    <dsp:sp modelId="{F4D4727F-B65F-4DDF-9B48-729DF2B1F0D2}">
      <dsp:nvSpPr>
        <dsp:cNvPr id="0" name=""/>
        <dsp:cNvSpPr/>
      </dsp:nvSpPr>
      <dsp:spPr>
        <a:xfrm>
          <a:off x="3886200" y="1899270"/>
          <a:ext cx="2312649" cy="316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129"/>
              </a:lnTo>
              <a:lnTo>
                <a:pt x="2312649" y="158129"/>
              </a:lnTo>
              <a:lnTo>
                <a:pt x="2312649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84B84C73-7A00-4A37-B618-F7FADF6D86FF}">
      <dsp:nvSpPr>
        <dsp:cNvPr id="0" name=""/>
        <dsp:cNvSpPr/>
      </dsp:nvSpPr>
      <dsp:spPr>
        <a:xfrm>
          <a:off x="5605862" y="221552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Façade classes</a:t>
          </a:r>
          <a:endParaRPr lang="en-GB" sz="1600" kern="1200" dirty="0"/>
        </a:p>
      </dsp:txBody>
      <dsp:txXfrm>
        <a:off x="5629019" y="2238686"/>
        <a:ext cx="1139660" cy="744335"/>
      </dsp:txXfrm>
    </dsp:sp>
    <dsp:sp modelId="{FDA191B7-6179-43F8-A8D1-6BF39BA47E03}">
      <dsp:nvSpPr>
        <dsp:cNvPr id="0" name=""/>
        <dsp:cNvSpPr/>
      </dsp:nvSpPr>
      <dsp:spPr>
        <a:xfrm>
          <a:off x="3886199" y="792360"/>
          <a:ext cx="1541766" cy="316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129"/>
              </a:lnTo>
              <a:lnTo>
                <a:pt x="1541766" y="158129"/>
              </a:lnTo>
              <a:lnTo>
                <a:pt x="1541766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41F6F2A3-E3BB-4F35-BF27-F8CF7E2BD1AD}">
      <dsp:nvSpPr>
        <dsp:cNvPr id="0" name=""/>
        <dsp:cNvSpPr/>
      </dsp:nvSpPr>
      <dsp:spPr>
        <a:xfrm>
          <a:off x="4834979" y="1108620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Database</a:t>
          </a:r>
          <a:endParaRPr lang="en-GB" sz="1600" kern="1200" dirty="0"/>
        </a:p>
      </dsp:txBody>
      <dsp:txXfrm>
        <a:off x="4858136" y="1131777"/>
        <a:ext cx="1139660" cy="7443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D80E5-7E75-480C-B058-12842F887483}">
      <dsp:nvSpPr>
        <dsp:cNvPr id="0" name=""/>
        <dsp:cNvSpPr/>
      </dsp:nvSpPr>
      <dsp:spPr>
        <a:xfrm>
          <a:off x="3293212" y="1711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Application</a:t>
          </a:r>
          <a:endParaRPr lang="en-GB" sz="1500" kern="1200" dirty="0"/>
        </a:p>
      </dsp:txBody>
      <dsp:txXfrm>
        <a:off x="3316369" y="24868"/>
        <a:ext cx="1139660" cy="744335"/>
      </dsp:txXfrm>
    </dsp:sp>
    <dsp:sp modelId="{122AAE6C-4DDA-4043-8F9A-488CF0B6E0F6}">
      <dsp:nvSpPr>
        <dsp:cNvPr id="0" name=""/>
        <dsp:cNvSpPr/>
      </dsp:nvSpPr>
      <dsp:spPr>
        <a:xfrm>
          <a:off x="802667" y="792360"/>
          <a:ext cx="3083532" cy="316259"/>
        </a:xfrm>
        <a:custGeom>
          <a:avLst/>
          <a:gdLst/>
          <a:ahLst/>
          <a:cxnLst/>
          <a:rect l="0" t="0" r="0" b="0"/>
          <a:pathLst>
            <a:path>
              <a:moveTo>
                <a:pt x="3083532" y="0"/>
              </a:moveTo>
              <a:lnTo>
                <a:pt x="3083532" y="158129"/>
              </a:lnTo>
              <a:lnTo>
                <a:pt x="0" y="158129"/>
              </a:lnTo>
              <a:lnTo>
                <a:pt x="0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CFD0B6A6-9D27-46EB-942F-4A24E5FA4D17}">
      <dsp:nvSpPr>
        <dsp:cNvPr id="0" name=""/>
        <dsp:cNvSpPr/>
      </dsp:nvSpPr>
      <dsp:spPr>
        <a:xfrm>
          <a:off x="209680" y="1108620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User</a:t>
          </a:r>
          <a:endParaRPr lang="en-GB" sz="1500" kern="1200" dirty="0"/>
        </a:p>
      </dsp:txBody>
      <dsp:txXfrm>
        <a:off x="232837" y="1131777"/>
        <a:ext cx="1139660" cy="744335"/>
      </dsp:txXfrm>
    </dsp:sp>
    <dsp:sp modelId="{D7270ECF-8C68-4024-AEDC-335A3B28CB79}">
      <dsp:nvSpPr>
        <dsp:cNvPr id="0" name=""/>
        <dsp:cNvSpPr/>
      </dsp:nvSpPr>
      <dsp:spPr>
        <a:xfrm>
          <a:off x="2344433" y="792360"/>
          <a:ext cx="1541766" cy="316259"/>
        </a:xfrm>
        <a:custGeom>
          <a:avLst/>
          <a:gdLst/>
          <a:ahLst/>
          <a:cxnLst/>
          <a:rect l="0" t="0" r="0" b="0"/>
          <a:pathLst>
            <a:path>
              <a:moveTo>
                <a:pt x="1541766" y="0"/>
              </a:moveTo>
              <a:lnTo>
                <a:pt x="1541766" y="158129"/>
              </a:lnTo>
              <a:lnTo>
                <a:pt x="0" y="158129"/>
              </a:lnTo>
              <a:lnTo>
                <a:pt x="0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C310C1D1-34EF-439A-89F6-D871BFB44ACF}">
      <dsp:nvSpPr>
        <dsp:cNvPr id="0" name=""/>
        <dsp:cNvSpPr/>
      </dsp:nvSpPr>
      <dsp:spPr>
        <a:xfrm>
          <a:off x="1751446" y="1108620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Web </a:t>
          </a:r>
          <a:br>
            <a:rPr lang="en-GB" sz="1500" kern="1200" dirty="0" smtClean="0"/>
          </a:br>
          <a:r>
            <a:rPr lang="en-GB" sz="1500" kern="1200" dirty="0" smtClean="0"/>
            <a:t>server</a:t>
          </a:r>
          <a:endParaRPr lang="en-GB" sz="1500" kern="1200" dirty="0"/>
        </a:p>
      </dsp:txBody>
      <dsp:txXfrm>
        <a:off x="1774603" y="1131777"/>
        <a:ext cx="1139660" cy="744335"/>
      </dsp:txXfrm>
    </dsp:sp>
    <dsp:sp modelId="{F8FF0DE0-CFC1-4108-8529-27589C038B5B}">
      <dsp:nvSpPr>
        <dsp:cNvPr id="0" name=""/>
        <dsp:cNvSpPr/>
      </dsp:nvSpPr>
      <dsp:spPr>
        <a:xfrm>
          <a:off x="1573550" y="1899270"/>
          <a:ext cx="770883" cy="316259"/>
        </a:xfrm>
        <a:custGeom>
          <a:avLst/>
          <a:gdLst/>
          <a:ahLst/>
          <a:cxnLst/>
          <a:rect l="0" t="0" r="0" b="0"/>
          <a:pathLst>
            <a:path>
              <a:moveTo>
                <a:pt x="770883" y="0"/>
              </a:moveTo>
              <a:lnTo>
                <a:pt x="770883" y="158129"/>
              </a:lnTo>
              <a:lnTo>
                <a:pt x="0" y="158129"/>
              </a:lnTo>
              <a:lnTo>
                <a:pt x="0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E22A7094-B5D0-4C1E-BCEA-1115601AE3E7}">
      <dsp:nvSpPr>
        <dsp:cNvPr id="0" name=""/>
        <dsp:cNvSpPr/>
      </dsp:nvSpPr>
      <dsp:spPr>
        <a:xfrm>
          <a:off x="980563" y="221552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View</a:t>
          </a:r>
          <a:endParaRPr lang="en-GB" sz="1500" kern="1200" dirty="0"/>
        </a:p>
      </dsp:txBody>
      <dsp:txXfrm>
        <a:off x="1003720" y="2238686"/>
        <a:ext cx="1139660" cy="744335"/>
      </dsp:txXfrm>
    </dsp:sp>
    <dsp:sp modelId="{13E3D8B1-B12D-4EE2-82C7-43F0E64F8E69}">
      <dsp:nvSpPr>
        <dsp:cNvPr id="0" name=""/>
        <dsp:cNvSpPr/>
      </dsp:nvSpPr>
      <dsp:spPr>
        <a:xfrm>
          <a:off x="2344433" y="1899270"/>
          <a:ext cx="770883" cy="316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129"/>
              </a:lnTo>
              <a:lnTo>
                <a:pt x="770883" y="158129"/>
              </a:lnTo>
              <a:lnTo>
                <a:pt x="770883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815FCCAF-800F-46AA-B43A-FF05E8357D2B}">
      <dsp:nvSpPr>
        <dsp:cNvPr id="0" name=""/>
        <dsp:cNvSpPr/>
      </dsp:nvSpPr>
      <dsp:spPr>
        <a:xfrm>
          <a:off x="2522329" y="221552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Controller</a:t>
          </a:r>
          <a:endParaRPr lang="en-GB" sz="1500" kern="1200" dirty="0"/>
        </a:p>
      </dsp:txBody>
      <dsp:txXfrm>
        <a:off x="2545486" y="2238686"/>
        <a:ext cx="1139660" cy="744335"/>
      </dsp:txXfrm>
    </dsp:sp>
    <dsp:sp modelId="{48AF9C87-775F-4AE2-AEED-9BB4A53158DC}">
      <dsp:nvSpPr>
        <dsp:cNvPr id="0" name=""/>
        <dsp:cNvSpPr/>
      </dsp:nvSpPr>
      <dsp:spPr>
        <a:xfrm>
          <a:off x="3886200" y="792360"/>
          <a:ext cx="1541766" cy="316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129"/>
              </a:lnTo>
              <a:lnTo>
                <a:pt x="1541766" y="158129"/>
              </a:lnTo>
              <a:lnTo>
                <a:pt x="1541766" y="31625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C59C8-9E3F-461B-AC7F-703800767CF2}">
      <dsp:nvSpPr>
        <dsp:cNvPr id="0" name=""/>
        <dsp:cNvSpPr/>
      </dsp:nvSpPr>
      <dsp:spPr>
        <a:xfrm>
          <a:off x="4834979" y="1108620"/>
          <a:ext cx="1185974" cy="7906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Application server</a:t>
          </a:r>
          <a:endParaRPr lang="en-GB" sz="1500" kern="1200" dirty="0"/>
        </a:p>
      </dsp:txBody>
      <dsp:txXfrm>
        <a:off x="4858136" y="1131777"/>
        <a:ext cx="1139660" cy="744335"/>
      </dsp:txXfrm>
    </dsp:sp>
    <dsp:sp modelId="{1354F9D5-FE3A-41BE-94E2-2ED325035B1A}">
      <dsp:nvSpPr>
        <dsp:cNvPr id="0" name=""/>
        <dsp:cNvSpPr/>
      </dsp:nvSpPr>
      <dsp:spPr>
        <a:xfrm>
          <a:off x="4657083" y="1899270"/>
          <a:ext cx="770883" cy="316259"/>
        </a:xfrm>
        <a:custGeom>
          <a:avLst/>
          <a:gdLst/>
          <a:ahLst/>
          <a:cxnLst/>
          <a:rect l="0" t="0" r="0" b="0"/>
          <a:pathLst>
            <a:path>
              <a:moveTo>
                <a:pt x="770883" y="0"/>
              </a:moveTo>
              <a:lnTo>
                <a:pt x="770883" y="158129"/>
              </a:lnTo>
              <a:lnTo>
                <a:pt x="0" y="158129"/>
              </a:lnTo>
              <a:lnTo>
                <a:pt x="0" y="31625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D2BC1F-733D-47F0-BB42-9D4849928918}">
      <dsp:nvSpPr>
        <dsp:cNvPr id="0" name=""/>
        <dsp:cNvSpPr/>
      </dsp:nvSpPr>
      <dsp:spPr>
        <a:xfrm>
          <a:off x="4064096" y="221552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Business logic</a:t>
          </a:r>
          <a:endParaRPr lang="en-GB" sz="1500" kern="1200" dirty="0"/>
        </a:p>
      </dsp:txBody>
      <dsp:txXfrm>
        <a:off x="4087253" y="2238686"/>
        <a:ext cx="1139660" cy="744335"/>
      </dsp:txXfrm>
    </dsp:sp>
    <dsp:sp modelId="{B753A0A8-6AA8-4A82-B141-B384D533E71F}">
      <dsp:nvSpPr>
        <dsp:cNvPr id="0" name=""/>
        <dsp:cNvSpPr/>
      </dsp:nvSpPr>
      <dsp:spPr>
        <a:xfrm>
          <a:off x="4611363" y="3006179"/>
          <a:ext cx="91440" cy="3162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25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47B087-5C85-434C-BC66-8F90DB6949E1}">
      <dsp:nvSpPr>
        <dsp:cNvPr id="0" name=""/>
        <dsp:cNvSpPr/>
      </dsp:nvSpPr>
      <dsp:spPr>
        <a:xfrm>
          <a:off x="4064096" y="332243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Business objects</a:t>
          </a:r>
          <a:endParaRPr lang="en-GB" sz="1500" kern="1200" dirty="0"/>
        </a:p>
      </dsp:txBody>
      <dsp:txXfrm>
        <a:off x="4087253" y="3345596"/>
        <a:ext cx="1139660" cy="744335"/>
      </dsp:txXfrm>
    </dsp:sp>
    <dsp:sp modelId="{830071BB-56E2-4804-A0E8-914424C5CAD3}">
      <dsp:nvSpPr>
        <dsp:cNvPr id="0" name=""/>
        <dsp:cNvSpPr/>
      </dsp:nvSpPr>
      <dsp:spPr>
        <a:xfrm>
          <a:off x="5427966" y="1899270"/>
          <a:ext cx="770883" cy="316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129"/>
              </a:lnTo>
              <a:lnTo>
                <a:pt x="770883" y="158129"/>
              </a:lnTo>
              <a:lnTo>
                <a:pt x="770883" y="31625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2C271-1481-43A3-86C5-0537C1E9B613}">
      <dsp:nvSpPr>
        <dsp:cNvPr id="0" name=""/>
        <dsp:cNvSpPr/>
      </dsp:nvSpPr>
      <dsp:spPr>
        <a:xfrm>
          <a:off x="5605862" y="221552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Persistence</a:t>
          </a:r>
          <a:endParaRPr lang="en-GB" sz="1500" kern="1200" dirty="0"/>
        </a:p>
      </dsp:txBody>
      <dsp:txXfrm>
        <a:off x="5629019" y="2238686"/>
        <a:ext cx="1139660" cy="744335"/>
      </dsp:txXfrm>
    </dsp:sp>
    <dsp:sp modelId="{FDA191B7-6179-43F8-A8D1-6BF39BA47E03}">
      <dsp:nvSpPr>
        <dsp:cNvPr id="0" name=""/>
        <dsp:cNvSpPr/>
      </dsp:nvSpPr>
      <dsp:spPr>
        <a:xfrm>
          <a:off x="3886200" y="792360"/>
          <a:ext cx="3083532" cy="316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129"/>
              </a:lnTo>
              <a:lnTo>
                <a:pt x="3083532" y="158129"/>
              </a:lnTo>
              <a:lnTo>
                <a:pt x="3083532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41F6F2A3-E3BB-4F35-BF27-F8CF7E2BD1AD}">
      <dsp:nvSpPr>
        <dsp:cNvPr id="0" name=""/>
        <dsp:cNvSpPr/>
      </dsp:nvSpPr>
      <dsp:spPr>
        <a:xfrm>
          <a:off x="6376745" y="1108620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Database</a:t>
          </a:r>
          <a:endParaRPr lang="en-GB" sz="1500" kern="1200" dirty="0"/>
        </a:p>
      </dsp:txBody>
      <dsp:txXfrm>
        <a:off x="6399902" y="1131777"/>
        <a:ext cx="1139660" cy="7443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D80E5-7E75-480C-B058-12842F887483}">
      <dsp:nvSpPr>
        <dsp:cNvPr id="0" name=""/>
        <dsp:cNvSpPr/>
      </dsp:nvSpPr>
      <dsp:spPr>
        <a:xfrm>
          <a:off x="3293212" y="1711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Application</a:t>
          </a:r>
          <a:endParaRPr lang="en-GB" sz="1600" kern="1200" dirty="0"/>
        </a:p>
      </dsp:txBody>
      <dsp:txXfrm>
        <a:off x="3316369" y="24868"/>
        <a:ext cx="1139660" cy="744335"/>
      </dsp:txXfrm>
    </dsp:sp>
    <dsp:sp modelId="{122AAE6C-4DDA-4043-8F9A-488CF0B6E0F6}">
      <dsp:nvSpPr>
        <dsp:cNvPr id="0" name=""/>
        <dsp:cNvSpPr/>
      </dsp:nvSpPr>
      <dsp:spPr>
        <a:xfrm>
          <a:off x="802667" y="792360"/>
          <a:ext cx="3083532" cy="316259"/>
        </a:xfrm>
        <a:custGeom>
          <a:avLst/>
          <a:gdLst/>
          <a:ahLst/>
          <a:cxnLst/>
          <a:rect l="0" t="0" r="0" b="0"/>
          <a:pathLst>
            <a:path>
              <a:moveTo>
                <a:pt x="3083532" y="0"/>
              </a:moveTo>
              <a:lnTo>
                <a:pt x="3083532" y="158129"/>
              </a:lnTo>
              <a:lnTo>
                <a:pt x="0" y="158129"/>
              </a:lnTo>
              <a:lnTo>
                <a:pt x="0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CFD0B6A6-9D27-46EB-942F-4A24E5FA4D17}">
      <dsp:nvSpPr>
        <dsp:cNvPr id="0" name=""/>
        <dsp:cNvSpPr/>
      </dsp:nvSpPr>
      <dsp:spPr>
        <a:xfrm>
          <a:off x="209680" y="1108620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User</a:t>
          </a:r>
          <a:endParaRPr lang="en-GB" sz="1600" kern="1200" dirty="0"/>
        </a:p>
      </dsp:txBody>
      <dsp:txXfrm>
        <a:off x="232837" y="1131777"/>
        <a:ext cx="1139660" cy="744335"/>
      </dsp:txXfrm>
    </dsp:sp>
    <dsp:sp modelId="{D7270ECF-8C68-4024-AEDC-335A3B28CB79}">
      <dsp:nvSpPr>
        <dsp:cNvPr id="0" name=""/>
        <dsp:cNvSpPr/>
      </dsp:nvSpPr>
      <dsp:spPr>
        <a:xfrm>
          <a:off x="2344433" y="792360"/>
          <a:ext cx="1541766" cy="316259"/>
        </a:xfrm>
        <a:custGeom>
          <a:avLst/>
          <a:gdLst/>
          <a:ahLst/>
          <a:cxnLst/>
          <a:rect l="0" t="0" r="0" b="0"/>
          <a:pathLst>
            <a:path>
              <a:moveTo>
                <a:pt x="1541766" y="0"/>
              </a:moveTo>
              <a:lnTo>
                <a:pt x="1541766" y="158129"/>
              </a:lnTo>
              <a:lnTo>
                <a:pt x="0" y="158129"/>
              </a:lnTo>
              <a:lnTo>
                <a:pt x="0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C310C1D1-34EF-439A-89F6-D871BFB44ACF}">
      <dsp:nvSpPr>
        <dsp:cNvPr id="0" name=""/>
        <dsp:cNvSpPr/>
      </dsp:nvSpPr>
      <dsp:spPr>
        <a:xfrm>
          <a:off x="1751446" y="1108620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Web </a:t>
          </a:r>
          <a:br>
            <a:rPr lang="en-GB" sz="1600" kern="1200" dirty="0" smtClean="0"/>
          </a:br>
          <a:r>
            <a:rPr lang="en-GB" sz="1600" kern="1200" dirty="0" smtClean="0"/>
            <a:t>server</a:t>
          </a:r>
          <a:endParaRPr lang="en-GB" sz="1600" kern="1200" dirty="0"/>
        </a:p>
      </dsp:txBody>
      <dsp:txXfrm>
        <a:off x="1774603" y="1131777"/>
        <a:ext cx="1139660" cy="744335"/>
      </dsp:txXfrm>
    </dsp:sp>
    <dsp:sp modelId="{F8FF0DE0-CFC1-4108-8529-27589C038B5B}">
      <dsp:nvSpPr>
        <dsp:cNvPr id="0" name=""/>
        <dsp:cNvSpPr/>
      </dsp:nvSpPr>
      <dsp:spPr>
        <a:xfrm>
          <a:off x="1573550" y="1899270"/>
          <a:ext cx="770883" cy="316259"/>
        </a:xfrm>
        <a:custGeom>
          <a:avLst/>
          <a:gdLst/>
          <a:ahLst/>
          <a:cxnLst/>
          <a:rect l="0" t="0" r="0" b="0"/>
          <a:pathLst>
            <a:path>
              <a:moveTo>
                <a:pt x="770883" y="0"/>
              </a:moveTo>
              <a:lnTo>
                <a:pt x="770883" y="158129"/>
              </a:lnTo>
              <a:lnTo>
                <a:pt x="0" y="158129"/>
              </a:lnTo>
              <a:lnTo>
                <a:pt x="0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E22A7094-B5D0-4C1E-BCEA-1115601AE3E7}">
      <dsp:nvSpPr>
        <dsp:cNvPr id="0" name=""/>
        <dsp:cNvSpPr/>
      </dsp:nvSpPr>
      <dsp:spPr>
        <a:xfrm>
          <a:off x="980563" y="221552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JSPs</a:t>
          </a:r>
          <a:endParaRPr lang="en-GB" sz="1600" kern="1200" dirty="0"/>
        </a:p>
      </dsp:txBody>
      <dsp:txXfrm>
        <a:off x="1003720" y="2238686"/>
        <a:ext cx="1139660" cy="744335"/>
      </dsp:txXfrm>
    </dsp:sp>
    <dsp:sp modelId="{13E3D8B1-B12D-4EE2-82C7-43F0E64F8E69}">
      <dsp:nvSpPr>
        <dsp:cNvPr id="0" name=""/>
        <dsp:cNvSpPr/>
      </dsp:nvSpPr>
      <dsp:spPr>
        <a:xfrm>
          <a:off x="2344433" y="1899270"/>
          <a:ext cx="770883" cy="316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129"/>
              </a:lnTo>
              <a:lnTo>
                <a:pt x="770883" y="158129"/>
              </a:lnTo>
              <a:lnTo>
                <a:pt x="770883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815FCCAF-800F-46AA-B43A-FF05E8357D2B}">
      <dsp:nvSpPr>
        <dsp:cNvPr id="0" name=""/>
        <dsp:cNvSpPr/>
      </dsp:nvSpPr>
      <dsp:spPr>
        <a:xfrm>
          <a:off x="2522329" y="221552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Servlets</a:t>
          </a:r>
          <a:endParaRPr lang="en-GB" sz="1600" kern="1200" dirty="0"/>
        </a:p>
      </dsp:txBody>
      <dsp:txXfrm>
        <a:off x="2545486" y="2238686"/>
        <a:ext cx="1139660" cy="744335"/>
      </dsp:txXfrm>
    </dsp:sp>
    <dsp:sp modelId="{48AF9C87-775F-4AE2-AEED-9BB4A53158DC}">
      <dsp:nvSpPr>
        <dsp:cNvPr id="0" name=""/>
        <dsp:cNvSpPr/>
      </dsp:nvSpPr>
      <dsp:spPr>
        <a:xfrm>
          <a:off x="3886200" y="792360"/>
          <a:ext cx="1541766" cy="316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129"/>
              </a:lnTo>
              <a:lnTo>
                <a:pt x="1541766" y="158129"/>
              </a:lnTo>
              <a:lnTo>
                <a:pt x="1541766" y="31625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C59C8-9E3F-461B-AC7F-703800767CF2}">
      <dsp:nvSpPr>
        <dsp:cNvPr id="0" name=""/>
        <dsp:cNvSpPr/>
      </dsp:nvSpPr>
      <dsp:spPr>
        <a:xfrm>
          <a:off x="4834979" y="1108620"/>
          <a:ext cx="1185974" cy="7906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Application server</a:t>
          </a:r>
          <a:endParaRPr lang="en-GB" sz="1600" kern="1200" dirty="0"/>
        </a:p>
      </dsp:txBody>
      <dsp:txXfrm>
        <a:off x="4858136" y="1131777"/>
        <a:ext cx="1139660" cy="744335"/>
      </dsp:txXfrm>
    </dsp:sp>
    <dsp:sp modelId="{1354F9D5-FE3A-41BE-94E2-2ED325035B1A}">
      <dsp:nvSpPr>
        <dsp:cNvPr id="0" name=""/>
        <dsp:cNvSpPr/>
      </dsp:nvSpPr>
      <dsp:spPr>
        <a:xfrm>
          <a:off x="4657083" y="1899270"/>
          <a:ext cx="770883" cy="316259"/>
        </a:xfrm>
        <a:custGeom>
          <a:avLst/>
          <a:gdLst/>
          <a:ahLst/>
          <a:cxnLst/>
          <a:rect l="0" t="0" r="0" b="0"/>
          <a:pathLst>
            <a:path>
              <a:moveTo>
                <a:pt x="770883" y="0"/>
              </a:moveTo>
              <a:lnTo>
                <a:pt x="770883" y="158129"/>
              </a:lnTo>
              <a:lnTo>
                <a:pt x="0" y="158129"/>
              </a:lnTo>
              <a:lnTo>
                <a:pt x="0" y="31625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D2BC1F-733D-47F0-BB42-9D4849928918}">
      <dsp:nvSpPr>
        <dsp:cNvPr id="0" name=""/>
        <dsp:cNvSpPr/>
      </dsp:nvSpPr>
      <dsp:spPr>
        <a:xfrm>
          <a:off x="4064096" y="221552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Session beans</a:t>
          </a:r>
          <a:endParaRPr lang="en-GB" sz="1600" kern="1200" dirty="0"/>
        </a:p>
      </dsp:txBody>
      <dsp:txXfrm>
        <a:off x="4087253" y="2238686"/>
        <a:ext cx="1139660" cy="744335"/>
      </dsp:txXfrm>
    </dsp:sp>
    <dsp:sp modelId="{B753A0A8-6AA8-4A82-B141-B384D533E71F}">
      <dsp:nvSpPr>
        <dsp:cNvPr id="0" name=""/>
        <dsp:cNvSpPr/>
      </dsp:nvSpPr>
      <dsp:spPr>
        <a:xfrm>
          <a:off x="4611363" y="3006179"/>
          <a:ext cx="91440" cy="3162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25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47B087-5C85-434C-BC66-8F90DB6949E1}">
      <dsp:nvSpPr>
        <dsp:cNvPr id="0" name=""/>
        <dsp:cNvSpPr/>
      </dsp:nvSpPr>
      <dsp:spPr>
        <a:xfrm>
          <a:off x="4064096" y="332243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Entity beans</a:t>
          </a:r>
          <a:endParaRPr lang="en-GB" sz="1600" kern="1200" dirty="0"/>
        </a:p>
      </dsp:txBody>
      <dsp:txXfrm>
        <a:off x="4087253" y="3345596"/>
        <a:ext cx="1139660" cy="744335"/>
      </dsp:txXfrm>
    </dsp:sp>
    <dsp:sp modelId="{830071BB-56E2-4804-A0E8-914424C5CAD3}">
      <dsp:nvSpPr>
        <dsp:cNvPr id="0" name=""/>
        <dsp:cNvSpPr/>
      </dsp:nvSpPr>
      <dsp:spPr>
        <a:xfrm>
          <a:off x="5427966" y="1899270"/>
          <a:ext cx="770883" cy="316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129"/>
              </a:lnTo>
              <a:lnTo>
                <a:pt x="770883" y="158129"/>
              </a:lnTo>
              <a:lnTo>
                <a:pt x="770883" y="31625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2C271-1481-43A3-86C5-0537C1E9B613}">
      <dsp:nvSpPr>
        <dsp:cNvPr id="0" name=""/>
        <dsp:cNvSpPr/>
      </dsp:nvSpPr>
      <dsp:spPr>
        <a:xfrm>
          <a:off x="5605862" y="221552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Façade classes</a:t>
          </a:r>
          <a:endParaRPr lang="en-GB" sz="1600" kern="1200" dirty="0"/>
        </a:p>
      </dsp:txBody>
      <dsp:txXfrm>
        <a:off x="5629019" y="2238686"/>
        <a:ext cx="1139660" cy="744335"/>
      </dsp:txXfrm>
    </dsp:sp>
    <dsp:sp modelId="{FDA191B7-6179-43F8-A8D1-6BF39BA47E03}">
      <dsp:nvSpPr>
        <dsp:cNvPr id="0" name=""/>
        <dsp:cNvSpPr/>
      </dsp:nvSpPr>
      <dsp:spPr>
        <a:xfrm>
          <a:off x="3886200" y="792360"/>
          <a:ext cx="3083532" cy="316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129"/>
              </a:lnTo>
              <a:lnTo>
                <a:pt x="3083532" y="158129"/>
              </a:lnTo>
              <a:lnTo>
                <a:pt x="3083532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41F6F2A3-E3BB-4F35-BF27-F8CF7E2BD1AD}">
      <dsp:nvSpPr>
        <dsp:cNvPr id="0" name=""/>
        <dsp:cNvSpPr/>
      </dsp:nvSpPr>
      <dsp:spPr>
        <a:xfrm>
          <a:off x="6376745" y="1108620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Database</a:t>
          </a:r>
          <a:endParaRPr lang="en-GB" sz="1600" kern="1200" dirty="0"/>
        </a:p>
      </dsp:txBody>
      <dsp:txXfrm>
        <a:off x="6399902" y="1131777"/>
        <a:ext cx="1139660" cy="7443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D80E5-7E75-480C-B058-12842F887483}">
      <dsp:nvSpPr>
        <dsp:cNvPr id="0" name=""/>
        <dsp:cNvSpPr/>
      </dsp:nvSpPr>
      <dsp:spPr>
        <a:xfrm>
          <a:off x="3293212" y="1711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Application</a:t>
          </a:r>
          <a:endParaRPr lang="en-GB" sz="1600" kern="1200" dirty="0"/>
        </a:p>
      </dsp:txBody>
      <dsp:txXfrm>
        <a:off x="3316369" y="24868"/>
        <a:ext cx="1139660" cy="744335"/>
      </dsp:txXfrm>
    </dsp:sp>
    <dsp:sp modelId="{122AAE6C-4DDA-4043-8F9A-488CF0B6E0F6}">
      <dsp:nvSpPr>
        <dsp:cNvPr id="0" name=""/>
        <dsp:cNvSpPr/>
      </dsp:nvSpPr>
      <dsp:spPr>
        <a:xfrm>
          <a:off x="802667" y="792360"/>
          <a:ext cx="3083532" cy="316259"/>
        </a:xfrm>
        <a:custGeom>
          <a:avLst/>
          <a:gdLst/>
          <a:ahLst/>
          <a:cxnLst/>
          <a:rect l="0" t="0" r="0" b="0"/>
          <a:pathLst>
            <a:path>
              <a:moveTo>
                <a:pt x="3083532" y="0"/>
              </a:moveTo>
              <a:lnTo>
                <a:pt x="3083532" y="158129"/>
              </a:lnTo>
              <a:lnTo>
                <a:pt x="0" y="158129"/>
              </a:lnTo>
              <a:lnTo>
                <a:pt x="0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CFD0B6A6-9D27-46EB-942F-4A24E5FA4D17}">
      <dsp:nvSpPr>
        <dsp:cNvPr id="0" name=""/>
        <dsp:cNvSpPr/>
      </dsp:nvSpPr>
      <dsp:spPr>
        <a:xfrm>
          <a:off x="209680" y="1108620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User</a:t>
          </a:r>
          <a:endParaRPr lang="en-GB" sz="1600" kern="1200" dirty="0"/>
        </a:p>
      </dsp:txBody>
      <dsp:txXfrm>
        <a:off x="232837" y="1131777"/>
        <a:ext cx="1139660" cy="744335"/>
      </dsp:txXfrm>
    </dsp:sp>
    <dsp:sp modelId="{D7270ECF-8C68-4024-AEDC-335A3B28CB79}">
      <dsp:nvSpPr>
        <dsp:cNvPr id="0" name=""/>
        <dsp:cNvSpPr/>
      </dsp:nvSpPr>
      <dsp:spPr>
        <a:xfrm>
          <a:off x="2344433" y="792360"/>
          <a:ext cx="1541766" cy="316259"/>
        </a:xfrm>
        <a:custGeom>
          <a:avLst/>
          <a:gdLst/>
          <a:ahLst/>
          <a:cxnLst/>
          <a:rect l="0" t="0" r="0" b="0"/>
          <a:pathLst>
            <a:path>
              <a:moveTo>
                <a:pt x="1541766" y="0"/>
              </a:moveTo>
              <a:lnTo>
                <a:pt x="1541766" y="158129"/>
              </a:lnTo>
              <a:lnTo>
                <a:pt x="0" y="158129"/>
              </a:lnTo>
              <a:lnTo>
                <a:pt x="0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C310C1D1-34EF-439A-89F6-D871BFB44ACF}">
      <dsp:nvSpPr>
        <dsp:cNvPr id="0" name=""/>
        <dsp:cNvSpPr/>
      </dsp:nvSpPr>
      <dsp:spPr>
        <a:xfrm>
          <a:off x="1751446" y="1108620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Web </a:t>
          </a:r>
          <a:br>
            <a:rPr lang="en-GB" sz="1600" kern="1200" dirty="0" smtClean="0"/>
          </a:br>
          <a:r>
            <a:rPr lang="en-GB" sz="1600" kern="1200" dirty="0" smtClean="0"/>
            <a:t>server</a:t>
          </a:r>
          <a:endParaRPr lang="en-GB" sz="1600" kern="1200" dirty="0"/>
        </a:p>
      </dsp:txBody>
      <dsp:txXfrm>
        <a:off x="1774603" y="1131777"/>
        <a:ext cx="1139660" cy="744335"/>
      </dsp:txXfrm>
    </dsp:sp>
    <dsp:sp modelId="{F8FF0DE0-CFC1-4108-8529-27589C038B5B}">
      <dsp:nvSpPr>
        <dsp:cNvPr id="0" name=""/>
        <dsp:cNvSpPr/>
      </dsp:nvSpPr>
      <dsp:spPr>
        <a:xfrm>
          <a:off x="1573550" y="1899270"/>
          <a:ext cx="770883" cy="316259"/>
        </a:xfrm>
        <a:custGeom>
          <a:avLst/>
          <a:gdLst/>
          <a:ahLst/>
          <a:cxnLst/>
          <a:rect l="0" t="0" r="0" b="0"/>
          <a:pathLst>
            <a:path>
              <a:moveTo>
                <a:pt x="770883" y="0"/>
              </a:moveTo>
              <a:lnTo>
                <a:pt x="770883" y="158129"/>
              </a:lnTo>
              <a:lnTo>
                <a:pt x="0" y="158129"/>
              </a:lnTo>
              <a:lnTo>
                <a:pt x="0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E22A7094-B5D0-4C1E-BCEA-1115601AE3E7}">
      <dsp:nvSpPr>
        <dsp:cNvPr id="0" name=""/>
        <dsp:cNvSpPr/>
      </dsp:nvSpPr>
      <dsp:spPr>
        <a:xfrm>
          <a:off x="980563" y="221552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Facelets</a:t>
          </a:r>
          <a:endParaRPr lang="en-GB" sz="1600" kern="1200" dirty="0"/>
        </a:p>
      </dsp:txBody>
      <dsp:txXfrm>
        <a:off x="1003720" y="2238686"/>
        <a:ext cx="1139660" cy="744335"/>
      </dsp:txXfrm>
    </dsp:sp>
    <dsp:sp modelId="{13E3D8B1-B12D-4EE2-82C7-43F0E64F8E69}">
      <dsp:nvSpPr>
        <dsp:cNvPr id="0" name=""/>
        <dsp:cNvSpPr/>
      </dsp:nvSpPr>
      <dsp:spPr>
        <a:xfrm>
          <a:off x="2344433" y="1899270"/>
          <a:ext cx="770883" cy="316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129"/>
              </a:lnTo>
              <a:lnTo>
                <a:pt x="770883" y="158129"/>
              </a:lnTo>
              <a:lnTo>
                <a:pt x="770883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815FCCAF-800F-46AA-B43A-FF05E8357D2B}">
      <dsp:nvSpPr>
        <dsp:cNvPr id="0" name=""/>
        <dsp:cNvSpPr/>
      </dsp:nvSpPr>
      <dsp:spPr>
        <a:xfrm>
          <a:off x="2522329" y="221552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Backing beans</a:t>
          </a:r>
          <a:endParaRPr lang="en-GB" sz="1600" kern="1200" dirty="0"/>
        </a:p>
      </dsp:txBody>
      <dsp:txXfrm>
        <a:off x="2545486" y="2238686"/>
        <a:ext cx="1139660" cy="744335"/>
      </dsp:txXfrm>
    </dsp:sp>
    <dsp:sp modelId="{48AF9C87-775F-4AE2-AEED-9BB4A53158DC}">
      <dsp:nvSpPr>
        <dsp:cNvPr id="0" name=""/>
        <dsp:cNvSpPr/>
      </dsp:nvSpPr>
      <dsp:spPr>
        <a:xfrm>
          <a:off x="3886200" y="792360"/>
          <a:ext cx="1541766" cy="316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129"/>
              </a:lnTo>
              <a:lnTo>
                <a:pt x="1541766" y="158129"/>
              </a:lnTo>
              <a:lnTo>
                <a:pt x="1541766" y="31625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C59C8-9E3F-461B-AC7F-703800767CF2}">
      <dsp:nvSpPr>
        <dsp:cNvPr id="0" name=""/>
        <dsp:cNvSpPr/>
      </dsp:nvSpPr>
      <dsp:spPr>
        <a:xfrm>
          <a:off x="4834979" y="1108620"/>
          <a:ext cx="1185974" cy="79064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Application server</a:t>
          </a:r>
          <a:endParaRPr lang="en-GB" sz="1600" kern="1200" dirty="0"/>
        </a:p>
      </dsp:txBody>
      <dsp:txXfrm>
        <a:off x="4858136" y="1131777"/>
        <a:ext cx="1139660" cy="744335"/>
      </dsp:txXfrm>
    </dsp:sp>
    <dsp:sp modelId="{1354F9D5-FE3A-41BE-94E2-2ED325035B1A}">
      <dsp:nvSpPr>
        <dsp:cNvPr id="0" name=""/>
        <dsp:cNvSpPr/>
      </dsp:nvSpPr>
      <dsp:spPr>
        <a:xfrm>
          <a:off x="4657083" y="1899270"/>
          <a:ext cx="770883" cy="316259"/>
        </a:xfrm>
        <a:custGeom>
          <a:avLst/>
          <a:gdLst/>
          <a:ahLst/>
          <a:cxnLst/>
          <a:rect l="0" t="0" r="0" b="0"/>
          <a:pathLst>
            <a:path>
              <a:moveTo>
                <a:pt x="770883" y="0"/>
              </a:moveTo>
              <a:lnTo>
                <a:pt x="770883" y="158129"/>
              </a:lnTo>
              <a:lnTo>
                <a:pt x="0" y="158129"/>
              </a:lnTo>
              <a:lnTo>
                <a:pt x="0" y="31625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D2BC1F-733D-47F0-BB42-9D4849928918}">
      <dsp:nvSpPr>
        <dsp:cNvPr id="0" name=""/>
        <dsp:cNvSpPr/>
      </dsp:nvSpPr>
      <dsp:spPr>
        <a:xfrm>
          <a:off x="4064096" y="221552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Session beans</a:t>
          </a:r>
          <a:endParaRPr lang="en-GB" sz="1600" kern="1200" dirty="0"/>
        </a:p>
      </dsp:txBody>
      <dsp:txXfrm>
        <a:off x="4087253" y="2238686"/>
        <a:ext cx="1139660" cy="744335"/>
      </dsp:txXfrm>
    </dsp:sp>
    <dsp:sp modelId="{B753A0A8-6AA8-4A82-B141-B384D533E71F}">
      <dsp:nvSpPr>
        <dsp:cNvPr id="0" name=""/>
        <dsp:cNvSpPr/>
      </dsp:nvSpPr>
      <dsp:spPr>
        <a:xfrm>
          <a:off x="4611363" y="3006179"/>
          <a:ext cx="91440" cy="3162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625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47B087-5C85-434C-BC66-8F90DB6949E1}">
      <dsp:nvSpPr>
        <dsp:cNvPr id="0" name=""/>
        <dsp:cNvSpPr/>
      </dsp:nvSpPr>
      <dsp:spPr>
        <a:xfrm>
          <a:off x="4064096" y="332243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Entity beans</a:t>
          </a:r>
          <a:endParaRPr lang="en-GB" sz="1600" kern="1200" dirty="0"/>
        </a:p>
      </dsp:txBody>
      <dsp:txXfrm>
        <a:off x="4087253" y="3345596"/>
        <a:ext cx="1139660" cy="744335"/>
      </dsp:txXfrm>
    </dsp:sp>
    <dsp:sp modelId="{830071BB-56E2-4804-A0E8-914424C5CAD3}">
      <dsp:nvSpPr>
        <dsp:cNvPr id="0" name=""/>
        <dsp:cNvSpPr/>
      </dsp:nvSpPr>
      <dsp:spPr>
        <a:xfrm>
          <a:off x="5427966" y="1899270"/>
          <a:ext cx="770883" cy="316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129"/>
              </a:lnTo>
              <a:lnTo>
                <a:pt x="770883" y="158129"/>
              </a:lnTo>
              <a:lnTo>
                <a:pt x="770883" y="316259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72C271-1481-43A3-86C5-0537C1E9B613}">
      <dsp:nvSpPr>
        <dsp:cNvPr id="0" name=""/>
        <dsp:cNvSpPr/>
      </dsp:nvSpPr>
      <dsp:spPr>
        <a:xfrm>
          <a:off x="5605862" y="2215529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Façade classes</a:t>
          </a:r>
          <a:endParaRPr lang="en-GB" sz="1600" kern="1200" dirty="0"/>
        </a:p>
      </dsp:txBody>
      <dsp:txXfrm>
        <a:off x="5629019" y="2238686"/>
        <a:ext cx="1139660" cy="744335"/>
      </dsp:txXfrm>
    </dsp:sp>
    <dsp:sp modelId="{FDA191B7-6179-43F8-A8D1-6BF39BA47E03}">
      <dsp:nvSpPr>
        <dsp:cNvPr id="0" name=""/>
        <dsp:cNvSpPr/>
      </dsp:nvSpPr>
      <dsp:spPr>
        <a:xfrm>
          <a:off x="3886200" y="792360"/>
          <a:ext cx="3083532" cy="3162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129"/>
              </a:lnTo>
              <a:lnTo>
                <a:pt x="3083532" y="158129"/>
              </a:lnTo>
              <a:lnTo>
                <a:pt x="3083532" y="316259"/>
              </a:lnTo>
            </a:path>
          </a:pathLst>
        </a:custGeom>
        <a:noFill/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</dsp:sp>
    <dsp:sp modelId="{41F6F2A3-E3BB-4F35-BF27-F8CF7E2BD1AD}">
      <dsp:nvSpPr>
        <dsp:cNvPr id="0" name=""/>
        <dsp:cNvSpPr/>
      </dsp:nvSpPr>
      <dsp:spPr>
        <a:xfrm>
          <a:off x="6376745" y="1108620"/>
          <a:ext cx="1185974" cy="79064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Database</a:t>
          </a:r>
          <a:endParaRPr lang="en-GB" sz="1600" kern="1200" dirty="0"/>
        </a:p>
      </dsp:txBody>
      <dsp:txXfrm>
        <a:off x="6399902" y="1131777"/>
        <a:ext cx="1139660" cy="744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D0A8C81-8EC8-4C08-9844-5BD856BCFF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41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C7F15-F516-4C3B-800E-833C600060E1}" type="slidenum">
              <a:rPr lang="en-US"/>
              <a:pPr/>
              <a:t>10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818202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731C27-09EB-422F-AA40-BC1CCF47D899}" type="slidenum">
              <a:rPr lang="en-US"/>
              <a:pPr/>
              <a:t>11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405937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100A19-1F0E-4EA7-BD70-32AE56B91918}" type="slidenum">
              <a:rPr lang="en-US"/>
              <a:pPr/>
              <a:t>12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21409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8D6BE-874F-43BF-8357-A73AB645C153}" type="slidenum">
              <a:rPr lang="en-US"/>
              <a:pPr/>
              <a:t>13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864326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8A0392-ABE9-4B5E-B67E-6BFE63F41135}" type="slidenum">
              <a:rPr lang="en-US"/>
              <a:pPr/>
              <a:t>14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587021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GB" dirty="0" smtClean="0"/>
              <a:t>Structure of a web application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A0FA6D-6B00-44BE-9BC0-079D335F2C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2D732-CBB7-483D-8D89-B7E362988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74B63-42F9-4EDA-8CA0-D8F8AA2CD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3CE69-47F4-4037-87B5-16690AB969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7BD07-428D-4ADB-AB59-83AF655F94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Structure of a web application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4D5409E2-ADF3-42D4-9996-D5CED4B996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9FD1D-F939-4F25-9C94-38C09C83CF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CFD56-CED4-4768-8EFB-7D5F99BE07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B4DFF-3E27-4045-AA57-7D5AA35163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3C0A7-428D-42B4-8790-99B47314FC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7ADC7-C0D5-45ED-BA3B-429C577CD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11C6F-6BCE-4821-B8EB-7042983AF0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77F7D-FEA9-4837-8705-A0CB744978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 smtClean="0"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CF04426B-7411-4239-AD92-5E557BAD46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Structure of a web application</a:t>
            </a:r>
            <a:endParaRPr lang="en-US" dirty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68B07B-1349-4F7B-A4D9-5AE66661DF90}" type="slidenum">
              <a:rPr lang="en-US"/>
              <a:pPr/>
              <a:t>1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Structure of a web application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</a:t>
            </a:r>
            <a:r>
              <a:rPr lang="en-US" dirty="0" smtClean="0"/>
              <a:t> </a:t>
            </a:r>
            <a:r>
              <a:rPr lang="en-US" dirty="0" smtClean="0"/>
              <a:t>Jim Briggs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3D202B7-9408-4398-A20A-2AA9A7FB3580}" type="slidenum">
              <a:rPr lang="en-US"/>
              <a:pPr/>
              <a:t>10</a:t>
            </a:fld>
            <a:endParaRPr lang="en-US"/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4724400" y="1905000"/>
            <a:ext cx="2819400" cy="4038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Ctr="1"/>
          <a:lstStyle/>
          <a:p>
            <a:pPr algn="ctr" eaLnBrk="1" hangingPunct="1"/>
            <a:r>
              <a:rPr lang="en-US" sz="1800">
                <a:latin typeface="Arial" charset="0"/>
              </a:rPr>
              <a:t>External</a:t>
            </a:r>
          </a:p>
        </p:txBody>
      </p:sp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914400" y="1905000"/>
            <a:ext cx="2895600" cy="403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Ctr="1"/>
          <a:lstStyle/>
          <a:p>
            <a:pPr algn="ctr" eaLnBrk="1" hangingPunct="1"/>
            <a:r>
              <a:rPr lang="en-US" sz="1800">
                <a:latin typeface="Arial" charset="0"/>
              </a:rPr>
              <a:t>3-tier architecture</a:t>
            </a:r>
          </a:p>
        </p:txBody>
      </p:sp>
      <p:sp>
        <p:nvSpPr>
          <p:cNvPr id="1229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3-tier Application Architecture</a:t>
            </a:r>
          </a:p>
        </p:txBody>
      </p:sp>
      <p:sp>
        <p:nvSpPr>
          <p:cNvPr id="12295" name="AutoShape 5"/>
          <p:cNvSpPr>
            <a:spLocks noChangeArrowheads="1"/>
          </p:cNvSpPr>
          <p:nvPr/>
        </p:nvSpPr>
        <p:spPr bwMode="auto">
          <a:xfrm>
            <a:off x="1219200" y="2438400"/>
            <a:ext cx="2286000" cy="762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Presentation</a:t>
            </a:r>
          </a:p>
        </p:txBody>
      </p:sp>
      <p:sp>
        <p:nvSpPr>
          <p:cNvPr id="12296" name="AutoShape 6"/>
          <p:cNvSpPr>
            <a:spLocks noChangeArrowheads="1"/>
          </p:cNvSpPr>
          <p:nvPr/>
        </p:nvSpPr>
        <p:spPr bwMode="auto">
          <a:xfrm>
            <a:off x="1219200" y="3657600"/>
            <a:ext cx="2286000" cy="7620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Business Logic</a:t>
            </a:r>
          </a:p>
        </p:txBody>
      </p:sp>
      <p:sp>
        <p:nvSpPr>
          <p:cNvPr id="12297" name="AutoShape 7"/>
          <p:cNvSpPr>
            <a:spLocks noChangeArrowheads="1"/>
          </p:cNvSpPr>
          <p:nvPr/>
        </p:nvSpPr>
        <p:spPr bwMode="auto">
          <a:xfrm>
            <a:off x="1219200" y="4876800"/>
            <a:ext cx="2286000" cy="7620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Data Access</a:t>
            </a:r>
          </a:p>
        </p:txBody>
      </p:sp>
      <p:sp>
        <p:nvSpPr>
          <p:cNvPr id="12298" name="AutoShape 8"/>
          <p:cNvSpPr>
            <a:spLocks noChangeArrowheads="1"/>
          </p:cNvSpPr>
          <p:nvPr/>
        </p:nvSpPr>
        <p:spPr bwMode="auto">
          <a:xfrm>
            <a:off x="5334000" y="4724400"/>
            <a:ext cx="1524000" cy="1066800"/>
          </a:xfrm>
          <a:prstGeom prst="can">
            <a:avLst>
              <a:gd name="adj" fmla="val 25000"/>
            </a:avLst>
          </a:prstGeom>
          <a:solidFill>
            <a:srgbClr val="FF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Database</a:t>
            </a:r>
          </a:p>
        </p:txBody>
      </p:sp>
      <p:sp>
        <p:nvSpPr>
          <p:cNvPr id="12299" name="AutoShape 9"/>
          <p:cNvSpPr>
            <a:spLocks noChangeArrowheads="1"/>
          </p:cNvSpPr>
          <p:nvPr/>
        </p:nvSpPr>
        <p:spPr bwMode="auto">
          <a:xfrm>
            <a:off x="5105400" y="2438400"/>
            <a:ext cx="2133600" cy="762000"/>
          </a:xfrm>
          <a:prstGeom prst="parallelogram">
            <a:avLst>
              <a:gd name="adj" fmla="val 70000"/>
            </a:avLst>
          </a:prstGeom>
          <a:solidFill>
            <a:srgbClr val="FF99CC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User</a:t>
            </a:r>
          </a:p>
        </p:txBody>
      </p:sp>
      <p:cxnSp>
        <p:nvCxnSpPr>
          <p:cNvPr id="12300" name="AutoShape 10"/>
          <p:cNvCxnSpPr>
            <a:cxnSpLocks noChangeShapeType="1"/>
            <a:stCxn id="12299" idx="5"/>
            <a:endCxn id="12295" idx="3"/>
          </p:cNvCxnSpPr>
          <p:nvPr/>
        </p:nvCxnSpPr>
        <p:spPr bwMode="auto">
          <a:xfrm flipH="1">
            <a:off x="3514725" y="2819400"/>
            <a:ext cx="18478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1" name="AutoShape 11"/>
          <p:cNvCxnSpPr>
            <a:cxnSpLocks noChangeShapeType="1"/>
            <a:stCxn id="12295" idx="2"/>
            <a:endCxn id="12296" idx="0"/>
          </p:cNvCxnSpPr>
          <p:nvPr/>
        </p:nvCxnSpPr>
        <p:spPr bwMode="auto">
          <a:xfrm>
            <a:off x="2362200" y="3209925"/>
            <a:ext cx="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2" name="AutoShape 12"/>
          <p:cNvCxnSpPr>
            <a:cxnSpLocks noChangeShapeType="1"/>
            <a:stCxn id="12296" idx="2"/>
            <a:endCxn id="12297" idx="0"/>
          </p:cNvCxnSpPr>
          <p:nvPr/>
        </p:nvCxnSpPr>
        <p:spPr bwMode="auto">
          <a:xfrm>
            <a:off x="2362200" y="4429125"/>
            <a:ext cx="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303" name="AutoShape 13"/>
          <p:cNvCxnSpPr>
            <a:cxnSpLocks noChangeShapeType="1"/>
            <a:stCxn id="12297" idx="3"/>
            <a:endCxn id="12298" idx="2"/>
          </p:cNvCxnSpPr>
          <p:nvPr/>
        </p:nvCxnSpPr>
        <p:spPr bwMode="auto">
          <a:xfrm>
            <a:off x="3514725" y="5257800"/>
            <a:ext cx="18097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2304" name="Oval 14"/>
          <p:cNvSpPr>
            <a:spLocks noChangeArrowheads="1"/>
          </p:cNvSpPr>
          <p:nvPr/>
        </p:nvSpPr>
        <p:spPr bwMode="auto">
          <a:xfrm>
            <a:off x="5105400" y="3581400"/>
            <a:ext cx="1981200" cy="9144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Other Apps</a:t>
            </a:r>
          </a:p>
        </p:txBody>
      </p:sp>
      <p:cxnSp>
        <p:nvCxnSpPr>
          <p:cNvPr id="12305" name="AutoShape 15"/>
          <p:cNvCxnSpPr>
            <a:cxnSpLocks noChangeShapeType="1"/>
            <a:stCxn id="12304" idx="2"/>
            <a:endCxn id="12296" idx="3"/>
          </p:cNvCxnSpPr>
          <p:nvPr/>
        </p:nvCxnSpPr>
        <p:spPr bwMode="auto">
          <a:xfrm flipH="1">
            <a:off x="3514725" y="4038600"/>
            <a:ext cx="15811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133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FB5AD0-AE64-4940-93A3-0AC6F2AD0AE7}" type="slidenum">
              <a:rPr lang="en-US"/>
              <a:pPr/>
              <a:t>11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Presentation Layer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2189163"/>
            <a:ext cx="3598862" cy="3879850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This is what the user sees and interacts with</a:t>
            </a:r>
          </a:p>
          <a:p>
            <a:r>
              <a:rPr lang="en-US" dirty="0" smtClean="0"/>
              <a:t>Sometimes called the GUI or client view</a:t>
            </a:r>
          </a:p>
          <a:p>
            <a:r>
              <a:rPr lang="en-US" dirty="0" smtClean="0"/>
              <a:t>Should not contain business logic or data access code</a:t>
            </a: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914400" y="1905000"/>
            <a:ext cx="2895600" cy="403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Ctr="1"/>
          <a:lstStyle/>
          <a:p>
            <a:pPr algn="ctr" eaLnBrk="1" hangingPunct="1"/>
            <a:r>
              <a:rPr lang="en-US" sz="1800">
                <a:latin typeface="Arial" charset="0"/>
              </a:rPr>
              <a:t>3-tier architecture</a:t>
            </a:r>
          </a:p>
        </p:txBody>
      </p:sp>
      <p:sp>
        <p:nvSpPr>
          <p:cNvPr id="13319" name="AutoShape 5"/>
          <p:cNvSpPr>
            <a:spLocks noChangeArrowheads="1"/>
          </p:cNvSpPr>
          <p:nvPr/>
        </p:nvSpPr>
        <p:spPr bwMode="auto">
          <a:xfrm>
            <a:off x="1219200" y="2438400"/>
            <a:ext cx="2286000" cy="762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Presentation</a:t>
            </a:r>
          </a:p>
        </p:txBody>
      </p:sp>
      <p:sp>
        <p:nvSpPr>
          <p:cNvPr id="13320" name="AutoShape 6"/>
          <p:cNvSpPr>
            <a:spLocks noChangeArrowheads="1"/>
          </p:cNvSpPr>
          <p:nvPr/>
        </p:nvSpPr>
        <p:spPr bwMode="auto">
          <a:xfrm>
            <a:off x="1219200" y="3657600"/>
            <a:ext cx="2286000" cy="7620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Business Logic</a:t>
            </a:r>
          </a:p>
        </p:txBody>
      </p:sp>
      <p:sp>
        <p:nvSpPr>
          <p:cNvPr id="13321" name="AutoShape 7"/>
          <p:cNvSpPr>
            <a:spLocks noChangeArrowheads="1"/>
          </p:cNvSpPr>
          <p:nvPr/>
        </p:nvSpPr>
        <p:spPr bwMode="auto">
          <a:xfrm>
            <a:off x="1219200" y="4876800"/>
            <a:ext cx="2286000" cy="7620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Data Access</a:t>
            </a:r>
          </a:p>
        </p:txBody>
      </p:sp>
      <p:cxnSp>
        <p:nvCxnSpPr>
          <p:cNvPr id="13322" name="AutoShape 8"/>
          <p:cNvCxnSpPr>
            <a:cxnSpLocks noChangeShapeType="1"/>
            <a:stCxn id="13319" idx="2"/>
            <a:endCxn id="13320" idx="0"/>
          </p:cNvCxnSpPr>
          <p:nvPr/>
        </p:nvCxnSpPr>
        <p:spPr bwMode="auto">
          <a:xfrm>
            <a:off x="2362200" y="3209925"/>
            <a:ext cx="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3" name="AutoShape 9"/>
          <p:cNvCxnSpPr>
            <a:cxnSpLocks noChangeShapeType="1"/>
            <a:stCxn id="13320" idx="2"/>
            <a:endCxn id="13321" idx="0"/>
          </p:cNvCxnSpPr>
          <p:nvPr/>
        </p:nvCxnSpPr>
        <p:spPr bwMode="auto">
          <a:xfrm>
            <a:off x="2362200" y="4429125"/>
            <a:ext cx="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3324" name="Line 10"/>
          <p:cNvSpPr>
            <a:spLocks noChangeShapeType="1"/>
          </p:cNvSpPr>
          <p:nvPr/>
        </p:nvSpPr>
        <p:spPr bwMode="auto">
          <a:xfrm flipH="1">
            <a:off x="3505200" y="2819400"/>
            <a:ext cx="11430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143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C2E560-3577-478F-A791-1797F4D72B6F}" type="slidenum">
              <a:rPr lang="en-US"/>
              <a:pPr/>
              <a:t>12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Logic (Business) Layer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2189163"/>
            <a:ext cx="3598862" cy="3879850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set of rules for processing business information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Sometimes called middle tier or backend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Should not contain presentation or data access code</a:t>
            </a: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914400" y="1905000"/>
            <a:ext cx="2895600" cy="403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Ctr="1"/>
          <a:lstStyle/>
          <a:p>
            <a:pPr algn="ctr" eaLnBrk="1" hangingPunct="1"/>
            <a:r>
              <a:rPr lang="en-US" sz="1800">
                <a:latin typeface="Arial" charset="0"/>
              </a:rPr>
              <a:t>3-tier architecture</a:t>
            </a:r>
          </a:p>
        </p:txBody>
      </p:sp>
      <p:sp>
        <p:nvSpPr>
          <p:cNvPr id="14343" name="AutoShape 5"/>
          <p:cNvSpPr>
            <a:spLocks noChangeArrowheads="1"/>
          </p:cNvSpPr>
          <p:nvPr/>
        </p:nvSpPr>
        <p:spPr bwMode="auto">
          <a:xfrm>
            <a:off x="1219200" y="2438400"/>
            <a:ext cx="2286000" cy="762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Presentation</a:t>
            </a:r>
          </a:p>
        </p:txBody>
      </p:sp>
      <p:sp>
        <p:nvSpPr>
          <p:cNvPr id="14344" name="AutoShape 6"/>
          <p:cNvSpPr>
            <a:spLocks noChangeArrowheads="1"/>
          </p:cNvSpPr>
          <p:nvPr/>
        </p:nvSpPr>
        <p:spPr bwMode="auto">
          <a:xfrm>
            <a:off x="1219200" y="3657600"/>
            <a:ext cx="2286000" cy="7620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Business Logic</a:t>
            </a:r>
          </a:p>
        </p:txBody>
      </p:sp>
      <p:sp>
        <p:nvSpPr>
          <p:cNvPr id="14345" name="AutoShape 7"/>
          <p:cNvSpPr>
            <a:spLocks noChangeArrowheads="1"/>
          </p:cNvSpPr>
          <p:nvPr/>
        </p:nvSpPr>
        <p:spPr bwMode="auto">
          <a:xfrm>
            <a:off x="1219200" y="4876800"/>
            <a:ext cx="2286000" cy="7620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Data Access</a:t>
            </a:r>
          </a:p>
        </p:txBody>
      </p:sp>
      <p:cxnSp>
        <p:nvCxnSpPr>
          <p:cNvPr id="14346" name="AutoShape 8"/>
          <p:cNvCxnSpPr>
            <a:cxnSpLocks noChangeShapeType="1"/>
            <a:stCxn id="14343" idx="2"/>
            <a:endCxn id="14344" idx="0"/>
          </p:cNvCxnSpPr>
          <p:nvPr/>
        </p:nvCxnSpPr>
        <p:spPr bwMode="auto">
          <a:xfrm>
            <a:off x="2362200" y="3209925"/>
            <a:ext cx="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4347" name="AutoShape 9"/>
          <p:cNvCxnSpPr>
            <a:cxnSpLocks noChangeShapeType="1"/>
            <a:stCxn id="14344" idx="2"/>
            <a:endCxn id="14345" idx="0"/>
          </p:cNvCxnSpPr>
          <p:nvPr/>
        </p:nvCxnSpPr>
        <p:spPr bwMode="auto">
          <a:xfrm>
            <a:off x="2362200" y="4429125"/>
            <a:ext cx="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4348" name="Line 10"/>
          <p:cNvSpPr>
            <a:spLocks noChangeShapeType="1"/>
          </p:cNvSpPr>
          <p:nvPr/>
        </p:nvSpPr>
        <p:spPr bwMode="auto">
          <a:xfrm flipH="1">
            <a:off x="3505200" y="4038600"/>
            <a:ext cx="11430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1536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00F428-13D8-4AE3-A3F2-5251C640BC4F}" type="slidenum">
              <a:rPr lang="en-US"/>
              <a:pPr/>
              <a:t>13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Data Access Layer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2189163"/>
            <a:ext cx="3598862" cy="3879850"/>
          </a:xfrm>
          <a:noFill/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The physical storage layer for data persistence</a:t>
            </a:r>
          </a:p>
          <a:p>
            <a:r>
              <a:rPr lang="en-US" dirty="0" smtClean="0"/>
              <a:t>Manages access to DB or file system</a:t>
            </a:r>
          </a:p>
          <a:p>
            <a:r>
              <a:rPr lang="en-US" dirty="0" smtClean="0"/>
              <a:t>Should not contain presentation or business logic code</a:t>
            </a:r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914400" y="1905000"/>
            <a:ext cx="2895600" cy="403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Ctr="1"/>
          <a:lstStyle/>
          <a:p>
            <a:pPr algn="ctr" eaLnBrk="1" hangingPunct="1"/>
            <a:r>
              <a:rPr lang="en-US" sz="1800">
                <a:latin typeface="Arial" charset="0"/>
              </a:rPr>
              <a:t>3-tier architecture</a:t>
            </a:r>
          </a:p>
        </p:txBody>
      </p:sp>
      <p:sp>
        <p:nvSpPr>
          <p:cNvPr id="15367" name="AutoShape 5"/>
          <p:cNvSpPr>
            <a:spLocks noChangeArrowheads="1"/>
          </p:cNvSpPr>
          <p:nvPr/>
        </p:nvSpPr>
        <p:spPr bwMode="auto">
          <a:xfrm>
            <a:off x="1219200" y="2438400"/>
            <a:ext cx="2286000" cy="762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Presentation</a:t>
            </a:r>
          </a:p>
        </p:txBody>
      </p:sp>
      <p:sp>
        <p:nvSpPr>
          <p:cNvPr id="15368" name="AutoShape 6"/>
          <p:cNvSpPr>
            <a:spLocks noChangeArrowheads="1"/>
          </p:cNvSpPr>
          <p:nvPr/>
        </p:nvSpPr>
        <p:spPr bwMode="auto">
          <a:xfrm>
            <a:off x="1219200" y="3657600"/>
            <a:ext cx="2286000" cy="7620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Business Logic</a:t>
            </a:r>
          </a:p>
        </p:txBody>
      </p:sp>
      <p:sp>
        <p:nvSpPr>
          <p:cNvPr id="15369" name="AutoShape 7"/>
          <p:cNvSpPr>
            <a:spLocks noChangeArrowheads="1"/>
          </p:cNvSpPr>
          <p:nvPr/>
        </p:nvSpPr>
        <p:spPr bwMode="auto">
          <a:xfrm>
            <a:off x="1219200" y="4876800"/>
            <a:ext cx="2286000" cy="7620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Data Access</a:t>
            </a:r>
          </a:p>
        </p:txBody>
      </p:sp>
      <p:cxnSp>
        <p:nvCxnSpPr>
          <p:cNvPr id="15370" name="AutoShape 8"/>
          <p:cNvCxnSpPr>
            <a:cxnSpLocks noChangeShapeType="1"/>
            <a:stCxn id="15367" idx="2"/>
            <a:endCxn id="15368" idx="0"/>
          </p:cNvCxnSpPr>
          <p:nvPr/>
        </p:nvCxnSpPr>
        <p:spPr bwMode="auto">
          <a:xfrm>
            <a:off x="2362200" y="3209925"/>
            <a:ext cx="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371" name="AutoShape 9"/>
          <p:cNvCxnSpPr>
            <a:cxnSpLocks noChangeShapeType="1"/>
            <a:stCxn id="15368" idx="2"/>
            <a:endCxn id="15369" idx="0"/>
          </p:cNvCxnSpPr>
          <p:nvPr/>
        </p:nvCxnSpPr>
        <p:spPr bwMode="auto">
          <a:xfrm>
            <a:off x="2362200" y="4429125"/>
            <a:ext cx="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5372" name="Line 10"/>
          <p:cNvSpPr>
            <a:spLocks noChangeShapeType="1"/>
          </p:cNvSpPr>
          <p:nvPr/>
        </p:nvSpPr>
        <p:spPr bwMode="auto">
          <a:xfrm flipH="1">
            <a:off x="3505200" y="5257800"/>
            <a:ext cx="1143000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1638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CAFA35-B8D7-460A-A84C-1B76D008C180}" type="slidenum">
              <a:rPr lang="en-US"/>
              <a:pPr/>
              <a:t>14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The 3-tier principles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2189163"/>
            <a:ext cx="3598862" cy="387985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Each tier should be independent and should not expose dependencies related to the implementation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Unconnected tiers should not communicate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914400" y="1905000"/>
            <a:ext cx="2895600" cy="403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Ctr="1"/>
          <a:lstStyle/>
          <a:p>
            <a:pPr algn="ctr" eaLnBrk="1" hangingPunct="1"/>
            <a:r>
              <a:rPr lang="en-US" sz="1800">
                <a:latin typeface="Arial" charset="0"/>
              </a:rPr>
              <a:t>3-tier architecture</a:t>
            </a:r>
          </a:p>
        </p:txBody>
      </p:sp>
      <p:sp>
        <p:nvSpPr>
          <p:cNvPr id="16391" name="AutoShape 5"/>
          <p:cNvSpPr>
            <a:spLocks noChangeArrowheads="1"/>
          </p:cNvSpPr>
          <p:nvPr/>
        </p:nvSpPr>
        <p:spPr bwMode="auto">
          <a:xfrm>
            <a:off x="1219200" y="2438400"/>
            <a:ext cx="2286000" cy="762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Presentation</a:t>
            </a:r>
          </a:p>
        </p:txBody>
      </p:sp>
      <p:sp>
        <p:nvSpPr>
          <p:cNvPr id="16392" name="AutoShape 6"/>
          <p:cNvSpPr>
            <a:spLocks noChangeArrowheads="1"/>
          </p:cNvSpPr>
          <p:nvPr/>
        </p:nvSpPr>
        <p:spPr bwMode="auto">
          <a:xfrm>
            <a:off x="1219200" y="3657600"/>
            <a:ext cx="2286000" cy="7620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Business Logic</a:t>
            </a:r>
          </a:p>
        </p:txBody>
      </p:sp>
      <p:sp>
        <p:nvSpPr>
          <p:cNvPr id="16393" name="AutoShape 7"/>
          <p:cNvSpPr>
            <a:spLocks noChangeArrowheads="1"/>
          </p:cNvSpPr>
          <p:nvPr/>
        </p:nvSpPr>
        <p:spPr bwMode="auto">
          <a:xfrm>
            <a:off x="1219200" y="4876800"/>
            <a:ext cx="2286000" cy="7620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1800">
                <a:latin typeface="Arial" charset="0"/>
              </a:rPr>
              <a:t>Data Access</a:t>
            </a:r>
          </a:p>
        </p:txBody>
      </p:sp>
      <p:cxnSp>
        <p:nvCxnSpPr>
          <p:cNvPr id="16394" name="AutoShape 8"/>
          <p:cNvCxnSpPr>
            <a:cxnSpLocks noChangeShapeType="1"/>
            <a:stCxn id="16391" idx="2"/>
            <a:endCxn id="16392" idx="0"/>
          </p:cNvCxnSpPr>
          <p:nvPr/>
        </p:nvCxnSpPr>
        <p:spPr bwMode="auto">
          <a:xfrm>
            <a:off x="2362200" y="3209925"/>
            <a:ext cx="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6395" name="AutoShape 9"/>
          <p:cNvCxnSpPr>
            <a:cxnSpLocks noChangeShapeType="1"/>
            <a:stCxn id="16392" idx="2"/>
            <a:endCxn id="16393" idx="0"/>
          </p:cNvCxnSpPr>
          <p:nvPr/>
        </p:nvCxnSpPr>
        <p:spPr bwMode="auto">
          <a:xfrm>
            <a:off x="2362200" y="4429125"/>
            <a:ext cx="0" cy="438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How tiers affect design</a:t>
            </a:r>
          </a:p>
        </p:txBody>
      </p:sp>
      <p:pic>
        <p:nvPicPr>
          <p:cNvPr id="17411" name="Content Placeholder 5" descr="ti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79613" y="1628775"/>
            <a:ext cx="5226050" cy="4679950"/>
          </a:xfrm>
        </p:spPr>
      </p:pic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96CB37-C5F7-48FA-A33C-8BC24C3BBE21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Implementation architectures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EFCBDE-AC73-4C5F-A63C-BB2573F4E1C3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 server (abstract)</a:t>
            </a:r>
            <a:endParaRPr lang="en-GB" dirty="0"/>
          </a:p>
        </p:txBody>
      </p:sp>
      <p:graphicFrame>
        <p:nvGraphicFramePr>
          <p:cNvPr id="6" name="SmartArt Placeholder 5"/>
          <p:cNvGraphicFramePr>
            <a:graphicFrameLocks noGrp="1"/>
          </p:cNvGraphicFramePr>
          <p:nvPr>
            <p:ph type="dgm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7BD07-428D-4ADB-AB59-83AF655F94F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cxnSp>
        <p:nvCxnSpPr>
          <p:cNvPr id="21" name="Elbow Connector 20"/>
          <p:cNvCxnSpPr/>
          <p:nvPr/>
        </p:nvCxnSpPr>
        <p:spPr bwMode="auto">
          <a:xfrm>
            <a:off x="2267744" y="5013176"/>
            <a:ext cx="2520280" cy="864096"/>
          </a:xfrm>
          <a:prstGeom prst="bentConnector3">
            <a:avLst>
              <a:gd name="adj1" fmla="val -635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5" name="Elbow Connector 24"/>
          <p:cNvCxnSpPr/>
          <p:nvPr/>
        </p:nvCxnSpPr>
        <p:spPr bwMode="auto">
          <a:xfrm>
            <a:off x="3779912" y="5013176"/>
            <a:ext cx="1008112" cy="504056"/>
          </a:xfrm>
          <a:prstGeom prst="bentConnector3">
            <a:avLst>
              <a:gd name="adj1" fmla="val -1831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Elbow Connector 36"/>
          <p:cNvCxnSpPr/>
          <p:nvPr/>
        </p:nvCxnSpPr>
        <p:spPr bwMode="auto">
          <a:xfrm rot="10800000" flipV="1">
            <a:off x="5940152" y="5013176"/>
            <a:ext cx="1008112" cy="720080"/>
          </a:xfrm>
          <a:prstGeom prst="bentConnector3">
            <a:avLst>
              <a:gd name="adj1" fmla="val 162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 flipV="1">
            <a:off x="6084168" y="3717032"/>
            <a:ext cx="792088" cy="64807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3203848" y="3645024"/>
            <a:ext cx="576064" cy="72008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2267744" y="3645024"/>
            <a:ext cx="576064" cy="7200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4283968" y="4581128"/>
            <a:ext cx="64807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 flipH="1">
            <a:off x="2627784" y="4581128"/>
            <a:ext cx="72008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5868144" y="4581128"/>
            <a:ext cx="50405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 server (servlet/JSP)</a:t>
            </a:r>
            <a:endParaRPr lang="en-GB" dirty="0"/>
          </a:p>
        </p:txBody>
      </p:sp>
      <p:graphicFrame>
        <p:nvGraphicFramePr>
          <p:cNvPr id="6" name="SmartArt Placeholder 5"/>
          <p:cNvGraphicFramePr>
            <a:graphicFrameLocks noGrp="1"/>
          </p:cNvGraphicFramePr>
          <p:nvPr>
            <p:ph type="dgm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7BD07-428D-4ADB-AB59-83AF655F94F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cxnSp>
        <p:nvCxnSpPr>
          <p:cNvPr id="21" name="Elbow Connector 20"/>
          <p:cNvCxnSpPr/>
          <p:nvPr/>
        </p:nvCxnSpPr>
        <p:spPr bwMode="auto">
          <a:xfrm>
            <a:off x="2267744" y="5013176"/>
            <a:ext cx="2520280" cy="864096"/>
          </a:xfrm>
          <a:prstGeom prst="bentConnector3">
            <a:avLst>
              <a:gd name="adj1" fmla="val -635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5" name="Elbow Connector 24"/>
          <p:cNvCxnSpPr/>
          <p:nvPr/>
        </p:nvCxnSpPr>
        <p:spPr bwMode="auto">
          <a:xfrm>
            <a:off x="3779912" y="5013176"/>
            <a:ext cx="1008112" cy="504056"/>
          </a:xfrm>
          <a:prstGeom prst="bentConnector3">
            <a:avLst>
              <a:gd name="adj1" fmla="val -1831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Elbow Connector 36"/>
          <p:cNvCxnSpPr/>
          <p:nvPr/>
        </p:nvCxnSpPr>
        <p:spPr bwMode="auto">
          <a:xfrm rot="10800000" flipV="1">
            <a:off x="5940152" y="5013176"/>
            <a:ext cx="1008112" cy="720080"/>
          </a:xfrm>
          <a:prstGeom prst="bentConnector3">
            <a:avLst>
              <a:gd name="adj1" fmla="val 162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 flipV="1">
            <a:off x="6084168" y="3717032"/>
            <a:ext cx="792088" cy="64807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3203848" y="3645024"/>
            <a:ext cx="576064" cy="72008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2267744" y="3645024"/>
            <a:ext cx="576064" cy="7200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4283968" y="4581128"/>
            <a:ext cx="64807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 flipH="1">
            <a:off x="2627784" y="4581128"/>
            <a:ext cx="72008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5868144" y="4581128"/>
            <a:ext cx="50405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 server (JSF)</a:t>
            </a:r>
            <a:endParaRPr lang="en-GB" dirty="0"/>
          </a:p>
        </p:txBody>
      </p:sp>
      <p:graphicFrame>
        <p:nvGraphicFramePr>
          <p:cNvPr id="6" name="SmartArt Placeholder 5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4258952328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7BD07-428D-4ADB-AB59-83AF655F94F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cxnSp>
        <p:nvCxnSpPr>
          <p:cNvPr id="21" name="Elbow Connector 20"/>
          <p:cNvCxnSpPr/>
          <p:nvPr/>
        </p:nvCxnSpPr>
        <p:spPr bwMode="auto">
          <a:xfrm>
            <a:off x="2267744" y="5013176"/>
            <a:ext cx="2520280" cy="864096"/>
          </a:xfrm>
          <a:prstGeom prst="bentConnector3">
            <a:avLst>
              <a:gd name="adj1" fmla="val -635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5" name="Elbow Connector 24"/>
          <p:cNvCxnSpPr/>
          <p:nvPr/>
        </p:nvCxnSpPr>
        <p:spPr bwMode="auto">
          <a:xfrm>
            <a:off x="3779912" y="5013176"/>
            <a:ext cx="1008112" cy="504056"/>
          </a:xfrm>
          <a:prstGeom prst="bentConnector3">
            <a:avLst>
              <a:gd name="adj1" fmla="val -1831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Elbow Connector 36"/>
          <p:cNvCxnSpPr/>
          <p:nvPr/>
        </p:nvCxnSpPr>
        <p:spPr bwMode="auto">
          <a:xfrm rot="10800000" flipV="1">
            <a:off x="5940152" y="5013176"/>
            <a:ext cx="1008112" cy="720080"/>
          </a:xfrm>
          <a:prstGeom prst="bentConnector3">
            <a:avLst>
              <a:gd name="adj1" fmla="val 162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 flipV="1">
            <a:off x="6084168" y="3717032"/>
            <a:ext cx="792088" cy="64807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3203848" y="3645024"/>
            <a:ext cx="576064" cy="72008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2267744" y="3645024"/>
            <a:ext cx="576064" cy="7200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4283968" y="4581128"/>
            <a:ext cx="64807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 flipH="1">
            <a:off x="2627784" y="4581128"/>
            <a:ext cx="72008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5868144" y="4581128"/>
            <a:ext cx="50405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MVC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409E2-ADF3-42D4-9996-D5CED4B9967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Separate servers (abstract)</a:t>
            </a:r>
            <a:endParaRPr lang="en-GB" dirty="0"/>
          </a:p>
        </p:txBody>
      </p:sp>
      <p:graphicFrame>
        <p:nvGraphicFramePr>
          <p:cNvPr id="6" name="SmartArt Placeholder 5"/>
          <p:cNvGraphicFramePr>
            <a:graphicFrameLocks noGrp="1"/>
          </p:cNvGraphicFramePr>
          <p:nvPr>
            <p:ph type="dgm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7BD07-428D-4ADB-AB59-83AF655F94F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cxnSp>
        <p:nvCxnSpPr>
          <p:cNvPr id="21" name="Elbow Connector 20"/>
          <p:cNvCxnSpPr/>
          <p:nvPr/>
        </p:nvCxnSpPr>
        <p:spPr bwMode="auto">
          <a:xfrm>
            <a:off x="2267744" y="5013176"/>
            <a:ext cx="2520280" cy="864096"/>
          </a:xfrm>
          <a:prstGeom prst="bentConnector3">
            <a:avLst>
              <a:gd name="adj1" fmla="val -635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5" name="Elbow Connector 24"/>
          <p:cNvCxnSpPr/>
          <p:nvPr/>
        </p:nvCxnSpPr>
        <p:spPr bwMode="auto">
          <a:xfrm>
            <a:off x="3779912" y="5013176"/>
            <a:ext cx="1008112" cy="504056"/>
          </a:xfrm>
          <a:prstGeom prst="bentConnector3">
            <a:avLst>
              <a:gd name="adj1" fmla="val -1831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Elbow Connector 36"/>
          <p:cNvCxnSpPr/>
          <p:nvPr/>
        </p:nvCxnSpPr>
        <p:spPr bwMode="auto">
          <a:xfrm rot="10800000" flipV="1">
            <a:off x="5940152" y="5013176"/>
            <a:ext cx="1008112" cy="720080"/>
          </a:xfrm>
          <a:prstGeom prst="bentConnector3">
            <a:avLst>
              <a:gd name="adj1" fmla="val 162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V="1">
            <a:off x="6876256" y="3645024"/>
            <a:ext cx="792088" cy="72008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1763688" y="3717032"/>
            <a:ext cx="2016224" cy="64807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H="1" flipV="1">
            <a:off x="1259632" y="3717032"/>
            <a:ext cx="1008112" cy="64807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4283968" y="4581128"/>
            <a:ext cx="64807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 flipH="1">
            <a:off x="2627784" y="4581128"/>
            <a:ext cx="72008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5868144" y="4581128"/>
            <a:ext cx="50405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Separate servers (servlets/JSP)</a:t>
            </a:r>
            <a:endParaRPr lang="en-GB" dirty="0"/>
          </a:p>
        </p:txBody>
      </p:sp>
      <p:graphicFrame>
        <p:nvGraphicFramePr>
          <p:cNvPr id="6" name="SmartArt Placeholder 5"/>
          <p:cNvGraphicFramePr>
            <a:graphicFrameLocks noGrp="1"/>
          </p:cNvGraphicFramePr>
          <p:nvPr>
            <p:ph type="dgm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7BD07-428D-4ADB-AB59-83AF655F94F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cxnSp>
        <p:nvCxnSpPr>
          <p:cNvPr id="21" name="Elbow Connector 20"/>
          <p:cNvCxnSpPr/>
          <p:nvPr/>
        </p:nvCxnSpPr>
        <p:spPr bwMode="auto">
          <a:xfrm>
            <a:off x="2267744" y="5013176"/>
            <a:ext cx="2520280" cy="864096"/>
          </a:xfrm>
          <a:prstGeom prst="bentConnector3">
            <a:avLst>
              <a:gd name="adj1" fmla="val -635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5" name="Elbow Connector 24"/>
          <p:cNvCxnSpPr/>
          <p:nvPr/>
        </p:nvCxnSpPr>
        <p:spPr bwMode="auto">
          <a:xfrm>
            <a:off x="3779912" y="5013176"/>
            <a:ext cx="1008112" cy="504056"/>
          </a:xfrm>
          <a:prstGeom prst="bentConnector3">
            <a:avLst>
              <a:gd name="adj1" fmla="val -1831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Elbow Connector 36"/>
          <p:cNvCxnSpPr/>
          <p:nvPr/>
        </p:nvCxnSpPr>
        <p:spPr bwMode="auto">
          <a:xfrm rot="10800000" flipV="1">
            <a:off x="5940152" y="5013176"/>
            <a:ext cx="1008112" cy="720080"/>
          </a:xfrm>
          <a:prstGeom prst="bentConnector3">
            <a:avLst>
              <a:gd name="adj1" fmla="val 162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V="1">
            <a:off x="6876256" y="3645024"/>
            <a:ext cx="792088" cy="72008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1763688" y="3717032"/>
            <a:ext cx="2016224" cy="64807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H="1" flipV="1">
            <a:off x="1259632" y="3717032"/>
            <a:ext cx="1008112" cy="64807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4283968" y="4581128"/>
            <a:ext cx="64807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 flipH="1">
            <a:off x="2627784" y="4581128"/>
            <a:ext cx="72008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5868144" y="4581128"/>
            <a:ext cx="50405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Separate servers (JSF)</a:t>
            </a:r>
            <a:endParaRPr lang="en-GB" dirty="0"/>
          </a:p>
        </p:txBody>
      </p:sp>
      <p:graphicFrame>
        <p:nvGraphicFramePr>
          <p:cNvPr id="6" name="SmartArt Placeholder 5"/>
          <p:cNvGraphicFramePr>
            <a:graphicFrameLocks noGrp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2565514615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7BD07-428D-4ADB-AB59-83AF655F94F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cxnSp>
        <p:nvCxnSpPr>
          <p:cNvPr id="21" name="Elbow Connector 20"/>
          <p:cNvCxnSpPr/>
          <p:nvPr/>
        </p:nvCxnSpPr>
        <p:spPr bwMode="auto">
          <a:xfrm>
            <a:off x="2267744" y="5013176"/>
            <a:ext cx="2520280" cy="864096"/>
          </a:xfrm>
          <a:prstGeom prst="bentConnector3">
            <a:avLst>
              <a:gd name="adj1" fmla="val -635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5" name="Elbow Connector 24"/>
          <p:cNvCxnSpPr/>
          <p:nvPr/>
        </p:nvCxnSpPr>
        <p:spPr bwMode="auto">
          <a:xfrm>
            <a:off x="3779912" y="5013176"/>
            <a:ext cx="1008112" cy="504056"/>
          </a:xfrm>
          <a:prstGeom prst="bentConnector3">
            <a:avLst>
              <a:gd name="adj1" fmla="val -1831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Elbow Connector 36"/>
          <p:cNvCxnSpPr/>
          <p:nvPr/>
        </p:nvCxnSpPr>
        <p:spPr bwMode="auto">
          <a:xfrm rot="10800000" flipV="1">
            <a:off x="5940152" y="5013176"/>
            <a:ext cx="1008112" cy="720080"/>
          </a:xfrm>
          <a:prstGeom prst="bentConnector3">
            <a:avLst>
              <a:gd name="adj1" fmla="val 162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V="1">
            <a:off x="6876256" y="3645024"/>
            <a:ext cx="792088" cy="72008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1763688" y="3717032"/>
            <a:ext cx="2016224" cy="64807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H="1" flipV="1">
            <a:off x="1259632" y="3717032"/>
            <a:ext cx="1008112" cy="64807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4283968" y="4581128"/>
            <a:ext cx="64807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 flipH="1">
            <a:off x="2627784" y="4581128"/>
            <a:ext cx="72008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5868144" y="4581128"/>
            <a:ext cx="50405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Java Beans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7BD07-428D-4ADB-AB59-83AF655F94F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BA8AB2-A54D-4757-9BB8-F2458F4D8497}" type="slidenum">
              <a:rPr lang="en-US"/>
              <a:pPr/>
              <a:t>24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JavaBeans</a:t>
            </a:r>
            <a:endParaRPr lang="en-US" smtClean="0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 smtClean="0"/>
              <a:t>A JavaBean is a Java class that: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has a parameterless constructor </a:t>
            </a:r>
          </a:p>
          <a:p>
            <a:pPr lvl="2">
              <a:lnSpc>
                <a:spcPct val="80000"/>
              </a:lnSpc>
            </a:pPr>
            <a:r>
              <a:rPr lang="en-GB" sz="1800" smtClean="0"/>
              <a:t>(it could have other constructors as well)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is capable of holding state through one or more private instance variables</a:t>
            </a:r>
          </a:p>
          <a:p>
            <a:pPr lvl="2">
              <a:lnSpc>
                <a:spcPct val="80000"/>
              </a:lnSpc>
            </a:pPr>
            <a:r>
              <a:rPr lang="en-GB" sz="1800" smtClean="0"/>
              <a:t>(and if necessary saving it to a persistent store)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implements a method called getX that returns the value of readable property X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implements a method called setX that changes the value of writable property X</a:t>
            </a:r>
          </a:p>
          <a:p>
            <a:pPr lvl="2">
              <a:lnSpc>
                <a:spcPct val="80000"/>
              </a:lnSpc>
            </a:pPr>
            <a:r>
              <a:rPr lang="en-GB" sz="1800" smtClean="0"/>
              <a:t>(has both a setter and a getter for a read/write property)</a:t>
            </a:r>
          </a:p>
          <a:p>
            <a:pPr lvl="1">
              <a:lnSpc>
                <a:spcPct val="80000"/>
              </a:lnSpc>
            </a:pPr>
            <a:r>
              <a:rPr lang="en-GB" sz="2000" smtClean="0"/>
              <a:t>may also fire, and respond to, events</a:t>
            </a:r>
          </a:p>
          <a:p>
            <a:pPr lvl="2">
              <a:lnSpc>
                <a:spcPct val="80000"/>
              </a:lnSpc>
            </a:pPr>
            <a:r>
              <a:rPr lang="en-GB" sz="1800" smtClean="0"/>
              <a:t>(but that ability is not important for our purposes at the moment)</a:t>
            </a:r>
            <a:endParaRPr lang="en-US" sz="18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Enterprise JavaBeans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mtClean="0"/>
              <a:t>Entity beans</a:t>
            </a:r>
          </a:p>
          <a:p>
            <a:r>
              <a:rPr lang="en-GB" smtClean="0"/>
              <a:t>Session beans</a:t>
            </a:r>
          </a:p>
          <a:p>
            <a:pPr lvl="1"/>
            <a:r>
              <a:rPr lang="en-GB" smtClean="0"/>
              <a:t>Stateless</a:t>
            </a:r>
          </a:p>
          <a:p>
            <a:pPr lvl="1"/>
            <a:r>
              <a:rPr lang="en-GB" smtClean="0"/>
              <a:t>Stateful</a:t>
            </a:r>
          </a:p>
          <a:p>
            <a:pPr lvl="1"/>
            <a:r>
              <a:rPr lang="en-GB" smtClean="0"/>
              <a:t>Singleton</a:t>
            </a:r>
          </a:p>
          <a:p>
            <a:r>
              <a:rPr lang="en-GB" smtClean="0"/>
              <a:t>Message beans</a:t>
            </a:r>
          </a:p>
        </p:txBody>
      </p:sp>
      <p:sp>
        <p:nvSpPr>
          <p:cNvPr id="20484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mtClean="0"/>
              <a:t>Dependency injection</a:t>
            </a:r>
          </a:p>
          <a:p>
            <a:r>
              <a:rPr lang="en-GB" smtClean="0"/>
              <a:t>State management </a:t>
            </a:r>
          </a:p>
          <a:p>
            <a:r>
              <a:rPr lang="en-GB" smtClean="0"/>
              <a:t>Transaction management</a:t>
            </a:r>
          </a:p>
          <a:p>
            <a:r>
              <a:rPr lang="en-GB" smtClean="0"/>
              <a:t>Security</a:t>
            </a:r>
          </a:p>
          <a:p>
            <a:r>
              <a:rPr lang="en-GB" smtClean="0"/>
              <a:t>Pooling</a:t>
            </a:r>
          </a:p>
          <a:p>
            <a:r>
              <a:rPr lang="en-GB" smtClean="0"/>
              <a:t>Interceptors</a:t>
            </a:r>
          </a:p>
        </p:txBody>
      </p:sp>
      <p:sp>
        <p:nvSpPr>
          <p:cNvPr id="2048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204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2EFD21-2174-4F41-8C16-06980CA8D8DF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dirty="0" smtClean="0"/>
              <a:t>Structure of a web application</a:t>
            </a:r>
            <a:endParaRPr lang="en-US" dirty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493CEE-68FA-435F-B83A-A73C557561C5}" type="slidenum">
              <a:rPr lang="en-US"/>
              <a:pPr/>
              <a:t>3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MVC</a:t>
            </a:r>
            <a:endParaRPr lang="en-US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Model View Controller </a:t>
            </a:r>
            <a:r>
              <a:rPr lang="en-GB" b="1" smtClean="0"/>
              <a:t>pattern</a:t>
            </a:r>
          </a:p>
          <a:p>
            <a:r>
              <a:rPr lang="en-GB" smtClean="0"/>
              <a:t>Way of keeping aspects of an application separate</a:t>
            </a:r>
          </a:p>
          <a:p>
            <a:r>
              <a:rPr lang="en-GB" smtClean="0"/>
              <a:t>Applicable to all applications, not just web ones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2F09EE-597E-429D-9304-FDF9EC38C66D}" type="slidenum">
              <a:rPr lang="en-US"/>
              <a:pPr/>
              <a:t>4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Advantages of MVC</a:t>
            </a:r>
            <a:endParaRPr lang="en-US" smtClean="0"/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400" dirty="0" smtClean="0"/>
              <a:t>Good software engineering practice to maintain separation of concerns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An application might have more than one user interface 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The elements of the user interface need to be kept separate from the parts that are common to each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Different developers (with different skills) may be responsible for different aspects of the application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Frequently, user-interface designers responsible for the view 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Conventional programmers responsible for the controller and model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In some circumstances, the controller might be the responsibility of an </a:t>
            </a:r>
            <a:r>
              <a:rPr lang="en-GB" sz="2000" i="1" dirty="0" smtClean="0"/>
              <a:t>interaction engineer</a:t>
            </a:r>
            <a:r>
              <a:rPr lang="en-GB" sz="2000" dirty="0" smtClean="0"/>
              <a:t> (or team)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structure of MVC</a:t>
            </a:r>
            <a:endParaRPr lang="en-US" smtClean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0899D-90BD-4E04-ABBC-3A390D69DEE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173" name="Picture 5" descr="mvc-structure-gener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613" y="1773238"/>
            <a:ext cx="52387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7F339D-2E14-447D-8D6E-9F5161349596}" type="slidenum">
              <a:rPr lang="en-US"/>
              <a:pPr/>
              <a:t>6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Implementing webapps in Java</a:t>
            </a:r>
            <a:endParaRPr lang="en-US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Type 1 – all in JSP</a:t>
            </a:r>
          </a:p>
          <a:p>
            <a:r>
              <a:rPr lang="en-GB" dirty="0" smtClean="0"/>
              <a:t>Type 1.5 – JSPs that call JavaBeans to do most of the processing</a:t>
            </a:r>
          </a:p>
          <a:p>
            <a:r>
              <a:rPr lang="en-GB" dirty="0" smtClean="0"/>
              <a:t>Type 2 – very little code in JSPs; servlet used as controller; JavaBeans provide model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FCABCF-4D2A-4835-81CA-57AD766A9112}" type="slidenum">
              <a:rPr lang="en-US"/>
              <a:pPr/>
              <a:t>7</a:t>
            </a:fld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1.5</a:t>
            </a:r>
            <a:endParaRPr lang="en-US" dirty="0" smtClean="0"/>
          </a:p>
        </p:txBody>
      </p:sp>
      <p:pic>
        <p:nvPicPr>
          <p:cNvPr id="9221" name="Picture 5" descr="MODEL1_sm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2276475"/>
            <a:ext cx="67691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2A44B9-D0D2-431A-86D4-D49FE5AAAAFA}" type="slidenum">
              <a:rPr lang="en-US"/>
              <a:pPr/>
              <a:t>8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 2</a:t>
            </a:r>
            <a:endParaRPr lang="en-US" dirty="0" smtClean="0"/>
          </a:p>
        </p:txBody>
      </p:sp>
      <p:pic>
        <p:nvPicPr>
          <p:cNvPr id="10245" name="Picture 4" descr="MODEL2_sm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065338"/>
            <a:ext cx="7345363" cy="359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Application layers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3EA257-0554-4A2D-B0D8-1F5B9BD87586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im lecture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Jim lectu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im lectur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Jim lectures</Template>
  <TotalTime>420</TotalTime>
  <Words>715</Words>
  <Application>Microsoft Office PowerPoint</Application>
  <PresentationFormat>On-screen Show (4:3)</PresentationFormat>
  <Paragraphs>208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Times New Roman</vt:lpstr>
      <vt:lpstr>Jim lectures</vt:lpstr>
      <vt:lpstr>Structure of a web application</vt:lpstr>
      <vt:lpstr>MVC</vt:lpstr>
      <vt:lpstr>MVC</vt:lpstr>
      <vt:lpstr>Advantages of MVC</vt:lpstr>
      <vt:lpstr>The structure of MVC</vt:lpstr>
      <vt:lpstr>Implementing webapps in Java</vt:lpstr>
      <vt:lpstr>Type 1.5</vt:lpstr>
      <vt:lpstr>Type 2</vt:lpstr>
      <vt:lpstr>Application layers</vt:lpstr>
      <vt:lpstr>3-tier Application Architecture</vt:lpstr>
      <vt:lpstr>Presentation Layer</vt:lpstr>
      <vt:lpstr>Logic (Business) Layer</vt:lpstr>
      <vt:lpstr>Data Access Layer</vt:lpstr>
      <vt:lpstr>The 3-tier principles</vt:lpstr>
      <vt:lpstr>How tiers affect design</vt:lpstr>
      <vt:lpstr>Implementation architectures</vt:lpstr>
      <vt:lpstr>Single server (abstract)</vt:lpstr>
      <vt:lpstr>Single server (servlet/JSP)</vt:lpstr>
      <vt:lpstr>Single server (JSF)</vt:lpstr>
      <vt:lpstr>Separate servers (abstract)</vt:lpstr>
      <vt:lpstr>Separate servers (servlets/JSP)</vt:lpstr>
      <vt:lpstr>Separate servers (JSF)</vt:lpstr>
      <vt:lpstr>Java Beans</vt:lpstr>
      <vt:lpstr>JavaBeans</vt:lpstr>
      <vt:lpstr>Enterprise JavaBeans</vt:lpstr>
    </vt:vector>
  </TitlesOfParts>
  <Company>University of Portsmouth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MVC</dc:title>
  <dc:creator>Jim Briggs</dc:creator>
  <cp:lastModifiedBy>Jim Briggs</cp:lastModifiedBy>
  <cp:revision>25</cp:revision>
  <dcterms:created xsi:type="dcterms:W3CDTF">2005-02-11T21:29:03Z</dcterms:created>
  <dcterms:modified xsi:type="dcterms:W3CDTF">2020-04-25T10:17:29Z</dcterms:modified>
</cp:coreProperties>
</file>